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712" r:id="rId5"/>
    <p:sldMasterId id="2147483738" r:id="rId6"/>
    <p:sldMasterId id="2147483757" r:id="rId7"/>
    <p:sldMasterId id="2147483779" r:id="rId8"/>
    <p:sldMasterId id="2147483772" r:id="rId9"/>
  </p:sldMasterIdLst>
  <p:notesMasterIdLst>
    <p:notesMasterId r:id="rId77"/>
  </p:notesMasterIdLst>
  <p:handoutMasterIdLst>
    <p:handoutMasterId r:id="rId78"/>
  </p:handoutMasterIdLst>
  <p:sldIdLst>
    <p:sldId id="366" r:id="rId10"/>
    <p:sldId id="758" r:id="rId11"/>
    <p:sldId id="845" r:id="rId12"/>
    <p:sldId id="871" r:id="rId13"/>
    <p:sldId id="261" r:id="rId14"/>
    <p:sldId id="2218" r:id="rId15"/>
    <p:sldId id="955" r:id="rId16"/>
    <p:sldId id="555" r:id="rId17"/>
    <p:sldId id="814" r:id="rId18"/>
    <p:sldId id="2282" r:id="rId19"/>
    <p:sldId id="803" r:id="rId20"/>
    <p:sldId id="1015" r:id="rId21"/>
    <p:sldId id="815" r:id="rId22"/>
    <p:sldId id="2203" r:id="rId23"/>
    <p:sldId id="625" r:id="rId24"/>
    <p:sldId id="2344" r:id="rId25"/>
    <p:sldId id="1080" r:id="rId26"/>
    <p:sldId id="348" r:id="rId27"/>
    <p:sldId id="2283" r:id="rId28"/>
    <p:sldId id="2355" r:id="rId29"/>
    <p:sldId id="2285" r:id="rId30"/>
    <p:sldId id="2304" r:id="rId31"/>
    <p:sldId id="2034" r:id="rId32"/>
    <p:sldId id="2288" r:id="rId33"/>
    <p:sldId id="2289" r:id="rId34"/>
    <p:sldId id="2340" r:id="rId35"/>
    <p:sldId id="2296" r:id="rId36"/>
    <p:sldId id="2247" r:id="rId37"/>
    <p:sldId id="1487" r:id="rId38"/>
    <p:sldId id="2008" r:id="rId39"/>
    <p:sldId id="2300" r:id="rId40"/>
    <p:sldId id="2302" r:id="rId41"/>
    <p:sldId id="2011" r:id="rId42"/>
    <p:sldId id="2356" r:id="rId43"/>
    <p:sldId id="2137" r:id="rId44"/>
    <p:sldId id="2306" r:id="rId45"/>
    <p:sldId id="2068" r:id="rId46"/>
    <p:sldId id="2067" r:id="rId47"/>
    <p:sldId id="2341" r:id="rId48"/>
    <p:sldId id="2025" r:id="rId49"/>
    <p:sldId id="1821" r:id="rId50"/>
    <p:sldId id="1823" r:id="rId51"/>
    <p:sldId id="624" r:id="rId52"/>
    <p:sldId id="2091" r:id="rId53"/>
    <p:sldId id="2096" r:id="rId54"/>
    <p:sldId id="2097" r:id="rId55"/>
    <p:sldId id="2100" r:id="rId56"/>
    <p:sldId id="2102" r:id="rId57"/>
    <p:sldId id="2098" r:id="rId58"/>
    <p:sldId id="2105" r:id="rId59"/>
    <p:sldId id="2108" r:id="rId60"/>
    <p:sldId id="2095" r:id="rId61"/>
    <p:sldId id="754" r:id="rId62"/>
    <p:sldId id="2109" r:id="rId63"/>
    <p:sldId id="2110" r:id="rId64"/>
    <p:sldId id="2268" r:id="rId65"/>
    <p:sldId id="2305" r:id="rId66"/>
    <p:sldId id="2307" r:id="rId67"/>
    <p:sldId id="2081" r:id="rId68"/>
    <p:sldId id="1838" r:id="rId69"/>
    <p:sldId id="2249" r:id="rId70"/>
    <p:sldId id="2086" r:id="rId71"/>
    <p:sldId id="2083" r:id="rId72"/>
    <p:sldId id="2085" r:id="rId73"/>
    <p:sldId id="2084" r:id="rId74"/>
    <p:sldId id="2311" r:id="rId75"/>
    <p:sldId id="2320" r:id="rId76"/>
  </p:sldIdLst>
  <p:sldSz cx="12192000" cy="6858000"/>
  <p:notesSz cx="6858000" cy="9144000"/>
  <p:embeddedFontLst>
    <p:embeddedFont>
      <p:font typeface="Century Gothic" panose="020B0502020202020204" pitchFamily="34" charset="0"/>
      <p:regular r:id="rId79"/>
      <p:bold r:id="rId80"/>
      <p:italic r:id="rId81"/>
      <p:boldItalic r:id="rId82"/>
    </p:embeddedFont>
    <p:embeddedFont>
      <p:font typeface="Poppins" panose="00000500000000000000" pitchFamily="2" charset="0"/>
      <p:regular r:id="rId83"/>
      <p:bold r:id="rId84"/>
      <p:italic r:id="rId85"/>
      <p:boldItalic r:id="rId86"/>
    </p:embeddedFont>
    <p:embeddedFont>
      <p:font typeface="Poppins Light" panose="00000400000000000000" pitchFamily="2" charset="0"/>
      <p:regular r:id="rId87"/>
      <p:italic r:id="rId88"/>
    </p:embeddedFont>
    <p:embeddedFont>
      <p:font typeface="Poppins Medium" panose="00000600000000000000" pitchFamily="2" charset="0"/>
      <p:regular r:id="rId89"/>
      <p:italic r:id="rId90"/>
    </p:embeddedFont>
    <p:embeddedFont>
      <p:font typeface="Poppins SemiBold" panose="00000700000000000000" pitchFamily="2" charset="0"/>
      <p:regular r:id="rId91"/>
      <p:bold r:id="rId92"/>
      <p:italic r:id="rId93"/>
      <p:boldItalic r:id="rId9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del 1" id="{957EB0A9-4449-E848-823D-1D5AD2C9BE48}">
          <p14:sldIdLst>
            <p14:sldId id="366"/>
            <p14:sldId id="758"/>
            <p14:sldId id="845"/>
            <p14:sldId id="871"/>
            <p14:sldId id="261"/>
            <p14:sldId id="2218"/>
            <p14:sldId id="955"/>
            <p14:sldId id="555"/>
            <p14:sldId id="814"/>
            <p14:sldId id="2282"/>
            <p14:sldId id="803"/>
            <p14:sldId id="1015"/>
          </p14:sldIdLst>
        </p14:section>
        <p14:section name="Lagen" id="{5E5A5BC8-2FC3-0046-98B7-27E30A2123E5}">
          <p14:sldIdLst>
            <p14:sldId id="815"/>
            <p14:sldId id="2203"/>
            <p14:sldId id="625"/>
            <p14:sldId id="2344"/>
            <p14:sldId id="1080"/>
            <p14:sldId id="348"/>
          </p14:sldIdLst>
        </p14:section>
        <p14:section name="Teknik" id="{4B750247-F1FD-C14A-B2BB-B517C34A838B}">
          <p14:sldIdLst>
            <p14:sldId id="2283"/>
            <p14:sldId id="2355"/>
            <p14:sldId id="2285"/>
            <p14:sldId id="2304"/>
            <p14:sldId id="2034"/>
          </p14:sldIdLst>
        </p14:section>
        <p14:section name="Gränssnitt" id="{D13E43B2-18C0-6A45-A808-5D5917D918B9}">
          <p14:sldIdLst>
            <p14:sldId id="2288"/>
            <p14:sldId id="2289"/>
            <p14:sldId id="2340"/>
          </p14:sldIdLst>
        </p14:section>
        <p14:section name="Sidstruktur" id="{3BD5FF90-558F-7F46-A920-359FA1EEC6CE}">
          <p14:sldIdLst>
            <p14:sldId id="2296"/>
            <p14:sldId id="2247"/>
            <p14:sldId id="1487"/>
            <p14:sldId id="2008"/>
            <p14:sldId id="2300"/>
          </p14:sldIdLst>
        </p14:section>
        <p14:section name="Sidtitlar" id="{E3EC0238-C2DC-FF42-BB5F-5485F1DD4304}">
          <p14:sldIdLst>
            <p14:sldId id="2302"/>
            <p14:sldId id="2011"/>
          </p14:sldIdLst>
        </p14:section>
        <p14:section name="Redaktionellt innehåll" id="{24E455DA-C7C1-4B41-A9E4-2452E3B2F1FD}">
          <p14:sldIdLst>
            <p14:sldId id="2356"/>
            <p14:sldId id="2137"/>
            <p14:sldId id="2306"/>
            <p14:sldId id="2068"/>
            <p14:sldId id="2067"/>
            <p14:sldId id="2341"/>
            <p14:sldId id="2025"/>
            <p14:sldId id="1821"/>
            <p14:sldId id="1823"/>
            <p14:sldId id="624"/>
          </p14:sldIdLst>
        </p14:section>
        <p14:section name="Tabeller" id="{95F58612-152D-D344-946E-3F51CC1CF155}">
          <p14:sldIdLst>
            <p14:sldId id="2091"/>
            <p14:sldId id="2096"/>
            <p14:sldId id="2097"/>
            <p14:sldId id="2100"/>
            <p14:sldId id="2102"/>
            <p14:sldId id="2098"/>
            <p14:sldId id="2105"/>
            <p14:sldId id="2108"/>
            <p14:sldId id="2095"/>
            <p14:sldId id="754"/>
            <p14:sldId id="2109"/>
            <p14:sldId id="2110"/>
            <p14:sldId id="2268"/>
          </p14:sldIdLst>
        </p14:section>
        <p14:section name="Struktur övrigt" id="{1B7DD2EC-50D7-3A41-AA7A-45DA1B32B309}">
          <p14:sldIdLst>
            <p14:sldId id="2305"/>
            <p14:sldId id="2307"/>
            <p14:sldId id="2081"/>
            <p14:sldId id="1838"/>
            <p14:sldId id="2249"/>
            <p14:sldId id="2086"/>
            <p14:sldId id="2083"/>
            <p14:sldId id="2085"/>
            <p14:sldId id="2084"/>
          </p14:sldIdLst>
        </p14:section>
        <p14:section name="Utro del 1" id="{1C7D2454-3F61-9741-8040-7F5846078C30}">
          <p14:sldIdLst>
            <p14:sldId id="2311"/>
            <p14:sldId id="2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729"/>
    <a:srgbClr val="1D293B"/>
    <a:srgbClr val="BE4350"/>
    <a:srgbClr val="C5434F"/>
    <a:srgbClr val="EFC561"/>
    <a:srgbClr val="33586B"/>
    <a:srgbClr val="FBF3DF"/>
    <a:srgbClr val="BACFD8"/>
    <a:srgbClr val="FAA7A4"/>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EDC20-3717-4D4F-84E8-0E3B524F155F}" v="21" dt="2024-06-11T12:46:54.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95" autoAdjust="0"/>
    <p:restoredTop sz="96327" autoAdjust="0"/>
  </p:normalViewPr>
  <p:slideViewPr>
    <p:cSldViewPr snapToGrid="0">
      <p:cViewPr varScale="1">
        <p:scale>
          <a:sx n="153" d="100"/>
          <a:sy n="153" d="100"/>
        </p:scale>
        <p:origin x="1356" y="-36"/>
      </p:cViewPr>
      <p:guideLst/>
    </p:cSldViewPr>
  </p:slideViewPr>
  <p:outlineViewPr>
    <p:cViewPr>
      <p:scale>
        <a:sx n="33" d="100"/>
        <a:sy n="33" d="100"/>
      </p:scale>
      <p:origin x="0" y="-2808"/>
    </p:cViewPr>
  </p:outlineViewPr>
  <p:notesTextViewPr>
    <p:cViewPr>
      <p:scale>
        <a:sx n="120" d="100"/>
        <a:sy n="120" d="100"/>
      </p:scale>
      <p:origin x="0" y="0"/>
    </p:cViewPr>
  </p:notesTextViewPr>
  <p:notesViewPr>
    <p:cSldViewPr snapToGrid="0">
      <p:cViewPr>
        <p:scale>
          <a:sx n="1" d="2"/>
          <a:sy n="1" d="2"/>
        </p:scale>
        <p:origin x="5696" y="18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font" Target="fonts/font1.fntdata"/><Relationship Id="rId5" Type="http://schemas.openxmlformats.org/officeDocument/2006/relationships/slideMaster" Target="slideMasters/slideMaster2.xml"/><Relationship Id="rId90" Type="http://schemas.openxmlformats.org/officeDocument/2006/relationships/font" Target="fonts/font12.fntdata"/><Relationship Id="rId95"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font" Target="fonts/font9.fntdata"/><Relationship Id="rId61" Type="http://schemas.openxmlformats.org/officeDocument/2006/relationships/slide" Target="slides/slide52.xml"/><Relationship Id="rId82" Type="http://schemas.openxmlformats.org/officeDocument/2006/relationships/font" Target="fonts/font4.fntdata"/><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notesMaster" Target="notesMasters/notesMaster1.xml"/><Relationship Id="rId100"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font" Target="fonts/font15.fntdata"/><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Eriksson" userId="0c04f47bd8df3325" providerId="LiveId" clId="{E3F87DCC-B528-4AB5-9D02-5CF9D3F2BCF3}"/>
    <pc:docChg chg="undo redo custSel addSld delSld modSld sldOrd addSection delSection modSection">
      <pc:chgData name="Sandra Eriksson" userId="0c04f47bd8df3325" providerId="LiveId" clId="{E3F87DCC-B528-4AB5-9D02-5CF9D3F2BCF3}" dt="2024-06-09T15:55:21.281" v="18345" actId="478"/>
      <pc:docMkLst>
        <pc:docMk/>
      </pc:docMkLst>
      <pc:sldChg chg="modSp mod modNotesTx">
        <pc:chgData name="Sandra Eriksson" userId="0c04f47bd8df3325" providerId="LiveId" clId="{E3F87DCC-B528-4AB5-9D02-5CF9D3F2BCF3}" dt="2024-06-07T14:04:45.384" v="4487" actId="113"/>
        <pc:sldMkLst>
          <pc:docMk/>
          <pc:sldMk cId="112378408" sldId="261"/>
        </pc:sldMkLst>
        <pc:spChg chg="mod">
          <ac:chgData name="Sandra Eriksson" userId="0c04f47bd8df3325" providerId="LiveId" clId="{E3F87DCC-B528-4AB5-9D02-5CF9D3F2BCF3}" dt="2024-06-07T14:04:45.384" v="4487" actId="113"/>
          <ac:spMkLst>
            <pc:docMk/>
            <pc:sldMk cId="112378408" sldId="261"/>
            <ac:spMk id="4" creationId="{3519A5CA-9598-4014-A769-7EB75365BCFA}"/>
          </ac:spMkLst>
        </pc:spChg>
        <pc:spChg chg="mod">
          <ac:chgData name="Sandra Eriksson" userId="0c04f47bd8df3325" providerId="LiveId" clId="{E3F87DCC-B528-4AB5-9D02-5CF9D3F2BCF3}" dt="2024-06-06T13:29:23.353" v="2806" actId="2711"/>
          <ac:spMkLst>
            <pc:docMk/>
            <pc:sldMk cId="112378408" sldId="261"/>
            <ac:spMk id="5" creationId="{633B0075-C711-46D5-A8DA-86EEB3FCF492}"/>
          </ac:spMkLst>
        </pc:spChg>
      </pc:sldChg>
      <pc:sldChg chg="modSp mod">
        <pc:chgData name="Sandra Eriksson" userId="0c04f47bd8df3325" providerId="LiveId" clId="{E3F87DCC-B528-4AB5-9D02-5CF9D3F2BCF3}" dt="2024-06-09T15:06:48.060" v="7194" actId="962"/>
        <pc:sldMkLst>
          <pc:docMk/>
          <pc:sldMk cId="4019887844" sldId="348"/>
        </pc:sldMkLst>
        <pc:spChg chg="mod">
          <ac:chgData name="Sandra Eriksson" userId="0c04f47bd8df3325" providerId="LiveId" clId="{E3F87DCC-B528-4AB5-9D02-5CF9D3F2BCF3}" dt="2024-06-06T13:32:33.044" v="2828" actId="20577"/>
          <ac:spMkLst>
            <pc:docMk/>
            <pc:sldMk cId="4019887844" sldId="348"/>
            <ac:spMk id="3" creationId="{8FC720A1-7F50-AE49-A465-F28C2A81C657}"/>
          </ac:spMkLst>
        </pc:spChg>
        <pc:picChg chg="mod">
          <ac:chgData name="Sandra Eriksson" userId="0c04f47bd8df3325" providerId="LiveId" clId="{E3F87DCC-B528-4AB5-9D02-5CF9D3F2BCF3}" dt="2024-06-09T15:06:48.060" v="7194" actId="962"/>
          <ac:picMkLst>
            <pc:docMk/>
            <pc:sldMk cId="4019887844" sldId="348"/>
            <ac:picMk id="8" creationId="{244E787D-2F4B-7CE9-0B7D-937232398129}"/>
          </ac:picMkLst>
        </pc:picChg>
      </pc:sldChg>
      <pc:sldChg chg="delSp modSp mod">
        <pc:chgData name="Sandra Eriksson" userId="0c04f47bd8df3325" providerId="LiveId" clId="{E3F87DCC-B528-4AB5-9D02-5CF9D3F2BCF3}" dt="2024-06-07T14:01:22.099" v="4472" actId="13244"/>
        <pc:sldMkLst>
          <pc:docMk/>
          <pc:sldMk cId="425492661" sldId="366"/>
        </pc:sldMkLst>
        <pc:spChg chg="del mod">
          <ac:chgData name="Sandra Eriksson" userId="0c04f47bd8df3325" providerId="LiveId" clId="{E3F87DCC-B528-4AB5-9D02-5CF9D3F2BCF3}" dt="2024-06-07T13:59:53.505" v="4466" actId="478"/>
          <ac:spMkLst>
            <pc:docMk/>
            <pc:sldMk cId="425492661" sldId="366"/>
            <ac:spMk id="2" creationId="{2C493B72-084C-182B-2549-5E63FB076A00}"/>
          </ac:spMkLst>
        </pc:spChg>
        <pc:spChg chg="mod">
          <ac:chgData name="Sandra Eriksson" userId="0c04f47bd8df3325" providerId="LiveId" clId="{E3F87DCC-B528-4AB5-9D02-5CF9D3F2BCF3}" dt="2024-06-07T13:59:56.184" v="4467" actId="14100"/>
          <ac:spMkLst>
            <pc:docMk/>
            <pc:sldMk cId="425492661" sldId="366"/>
            <ac:spMk id="8" creationId="{2FDFEA87-450F-69BD-00C3-FDA66BAFD9C6}"/>
          </ac:spMkLst>
        </pc:spChg>
        <pc:spChg chg="mod">
          <ac:chgData name="Sandra Eriksson" userId="0c04f47bd8df3325" providerId="LiveId" clId="{E3F87DCC-B528-4AB5-9D02-5CF9D3F2BCF3}" dt="2024-06-06T13:26:57.781" v="2757" actId="790"/>
          <ac:spMkLst>
            <pc:docMk/>
            <pc:sldMk cId="425492661" sldId="366"/>
            <ac:spMk id="9" creationId="{F6A38437-4F0C-2BAA-FDF9-5B836535DBB0}"/>
          </ac:spMkLst>
        </pc:spChg>
        <pc:spChg chg="mod">
          <ac:chgData name="Sandra Eriksson" userId="0c04f47bd8df3325" providerId="LiveId" clId="{E3F87DCC-B528-4AB5-9D02-5CF9D3F2BCF3}" dt="2024-06-06T13:26:57.781" v="2757" actId="790"/>
          <ac:spMkLst>
            <pc:docMk/>
            <pc:sldMk cId="425492661" sldId="366"/>
            <ac:spMk id="10" creationId="{69536FC0-977E-C122-1E81-A06D38A78671}"/>
          </ac:spMkLst>
        </pc:spChg>
        <pc:spChg chg="mod">
          <ac:chgData name="Sandra Eriksson" userId="0c04f47bd8df3325" providerId="LiveId" clId="{E3F87DCC-B528-4AB5-9D02-5CF9D3F2BCF3}" dt="2024-06-07T14:01:22.099" v="4472" actId="13244"/>
          <ac:spMkLst>
            <pc:docMk/>
            <pc:sldMk cId="425492661" sldId="366"/>
            <ac:spMk id="11" creationId="{DA05C0FD-2000-1D8E-9200-4BABE337AB23}"/>
          </ac:spMkLst>
        </pc:spChg>
      </pc:sldChg>
      <pc:sldChg chg="modSp mod ord">
        <pc:chgData name="Sandra Eriksson" userId="0c04f47bd8df3325" providerId="LiveId" clId="{E3F87DCC-B528-4AB5-9D02-5CF9D3F2BCF3}" dt="2024-06-06T14:04:09.940" v="3392" actId="113"/>
        <pc:sldMkLst>
          <pc:docMk/>
          <pc:sldMk cId="818215735" sldId="430"/>
        </pc:sldMkLst>
        <pc:spChg chg="mod">
          <ac:chgData name="Sandra Eriksson" userId="0c04f47bd8df3325" providerId="LiveId" clId="{E3F87DCC-B528-4AB5-9D02-5CF9D3F2BCF3}" dt="2024-06-06T14:04:09.940" v="3392" actId="113"/>
          <ac:spMkLst>
            <pc:docMk/>
            <pc:sldMk cId="818215735" sldId="430"/>
            <ac:spMk id="2" creationId="{00000000-0000-0000-0000-000000000000}"/>
          </ac:spMkLst>
        </pc:spChg>
        <pc:spChg chg="mod">
          <ac:chgData name="Sandra Eriksson" userId="0c04f47bd8df3325" providerId="LiveId" clId="{E3F87DCC-B528-4AB5-9D02-5CF9D3F2BCF3}" dt="2024-06-06T14:04:06.407" v="3391" actId="2711"/>
          <ac:spMkLst>
            <pc:docMk/>
            <pc:sldMk cId="818215735" sldId="430"/>
            <ac:spMk id="5" creationId="{00000000-0000-0000-0000-000000000000}"/>
          </ac:spMkLst>
        </pc:spChg>
        <pc:grpChg chg="mod">
          <ac:chgData name="Sandra Eriksson" userId="0c04f47bd8df3325" providerId="LiveId" clId="{E3F87DCC-B528-4AB5-9D02-5CF9D3F2BCF3}" dt="2024-06-06T14:04:06.407" v="3391" actId="2711"/>
          <ac:grpSpMkLst>
            <pc:docMk/>
            <pc:sldMk cId="818215735" sldId="430"/>
            <ac:grpSpMk id="9" creationId="{00000000-0000-0000-0000-000000000000}"/>
          </ac:grpSpMkLst>
        </pc:grpChg>
        <pc:picChg chg="mod">
          <ac:chgData name="Sandra Eriksson" userId="0c04f47bd8df3325" providerId="LiveId" clId="{E3F87DCC-B528-4AB5-9D02-5CF9D3F2BCF3}" dt="2024-06-06T14:04:06.407" v="3391" actId="2711"/>
          <ac:picMkLst>
            <pc:docMk/>
            <pc:sldMk cId="818215735" sldId="430"/>
            <ac:picMk id="4" creationId="{845BDA95-F3FF-104B-83B8-FFB4FE016B64}"/>
          </ac:picMkLst>
        </pc:picChg>
      </pc:sldChg>
      <pc:sldChg chg="modSp mod modNotesTx">
        <pc:chgData name="Sandra Eriksson" userId="0c04f47bd8df3325" providerId="LiveId" clId="{E3F87DCC-B528-4AB5-9D02-5CF9D3F2BCF3}" dt="2024-06-09T15:01:56.779" v="5462" actId="962"/>
        <pc:sldMkLst>
          <pc:docMk/>
          <pc:sldMk cId="2137811346" sldId="555"/>
        </pc:sldMkLst>
        <pc:spChg chg="mod">
          <ac:chgData name="Sandra Eriksson" userId="0c04f47bd8df3325" providerId="LiveId" clId="{E3F87DCC-B528-4AB5-9D02-5CF9D3F2BCF3}" dt="2024-06-07T14:04:25.079" v="4486" actId="113"/>
          <ac:spMkLst>
            <pc:docMk/>
            <pc:sldMk cId="2137811346" sldId="555"/>
            <ac:spMk id="2" creationId="{FD3CC205-B146-4775-8E92-E4B40D94A9CC}"/>
          </ac:spMkLst>
        </pc:spChg>
        <pc:spChg chg="mod">
          <ac:chgData name="Sandra Eriksson" userId="0c04f47bd8df3325" providerId="LiveId" clId="{E3F87DCC-B528-4AB5-9D02-5CF9D3F2BCF3}" dt="2024-06-06T13:30:38.969" v="2814" actId="14100"/>
          <ac:spMkLst>
            <pc:docMk/>
            <pc:sldMk cId="2137811346" sldId="555"/>
            <ac:spMk id="10" creationId="{B7507D46-4889-4EF7-93F8-24B2529DD0FD}"/>
          </ac:spMkLst>
        </pc:spChg>
        <pc:picChg chg="mod">
          <ac:chgData name="Sandra Eriksson" userId="0c04f47bd8df3325" providerId="LiveId" clId="{E3F87DCC-B528-4AB5-9D02-5CF9D3F2BCF3}" dt="2024-06-09T15:01:56.779" v="5462" actId="962"/>
          <ac:picMkLst>
            <pc:docMk/>
            <pc:sldMk cId="2137811346" sldId="555"/>
            <ac:picMk id="9" creationId="{A0136D61-93DE-4D06-A508-E36753481C27}"/>
          </ac:picMkLst>
        </pc:picChg>
      </pc:sldChg>
      <pc:sldChg chg="modSp mod modNotesTx">
        <pc:chgData name="Sandra Eriksson" userId="0c04f47bd8df3325" providerId="LiveId" clId="{E3F87DCC-B528-4AB5-9D02-5CF9D3F2BCF3}" dt="2024-06-09T15:17:44.167" v="10901" actId="962"/>
        <pc:sldMkLst>
          <pc:docMk/>
          <pc:sldMk cId="3585654650" sldId="624"/>
        </pc:sldMkLst>
        <pc:spChg chg="mod">
          <ac:chgData name="Sandra Eriksson" userId="0c04f47bd8df3325" providerId="LiveId" clId="{E3F87DCC-B528-4AB5-9D02-5CF9D3F2BCF3}" dt="2024-06-06T13:38:35.510" v="2870" actId="113"/>
          <ac:spMkLst>
            <pc:docMk/>
            <pc:sldMk cId="3585654650" sldId="624"/>
            <ac:spMk id="2" creationId="{00000000-0000-0000-0000-000000000000}"/>
          </ac:spMkLst>
        </pc:spChg>
        <pc:picChg chg="mod">
          <ac:chgData name="Sandra Eriksson" userId="0c04f47bd8df3325" providerId="LiveId" clId="{E3F87DCC-B528-4AB5-9D02-5CF9D3F2BCF3}" dt="2024-06-09T15:17:44.167" v="10901" actId="962"/>
          <ac:picMkLst>
            <pc:docMk/>
            <pc:sldMk cId="3585654650" sldId="624"/>
            <ac:picMk id="1026" creationId="{00000000-0000-0000-0000-000000000000}"/>
          </ac:picMkLst>
        </pc:picChg>
      </pc:sldChg>
      <pc:sldChg chg="delSp modSp mod modClrScheme chgLayout modNotesTx">
        <pc:chgData name="Sandra Eriksson" userId="0c04f47bd8df3325" providerId="LiveId" clId="{E3F87DCC-B528-4AB5-9D02-5CF9D3F2BCF3}" dt="2024-06-07T14:09:15.043" v="4513" actId="1076"/>
        <pc:sldMkLst>
          <pc:docMk/>
          <pc:sldMk cId="3091153734" sldId="625"/>
        </pc:sldMkLst>
        <pc:spChg chg="mod ord">
          <ac:chgData name="Sandra Eriksson" userId="0c04f47bd8df3325" providerId="LiveId" clId="{E3F87DCC-B528-4AB5-9D02-5CF9D3F2BCF3}" dt="2024-06-07T14:09:15.043" v="4513" actId="1076"/>
          <ac:spMkLst>
            <pc:docMk/>
            <pc:sldMk cId="3091153734" sldId="625"/>
            <ac:spMk id="2" creationId="{3719A8D8-B818-9C4A-B073-1A69C285F622}"/>
          </ac:spMkLst>
        </pc:spChg>
        <pc:spChg chg="mod">
          <ac:chgData name="Sandra Eriksson" userId="0c04f47bd8df3325" providerId="LiveId" clId="{E3F87DCC-B528-4AB5-9D02-5CF9D3F2BCF3}" dt="2024-06-06T13:31:59.736" v="2822" actId="2711"/>
          <ac:spMkLst>
            <pc:docMk/>
            <pc:sldMk cId="3091153734" sldId="625"/>
            <ac:spMk id="5" creationId="{86EF95F1-EDBB-44D4-A098-9F377291505C}"/>
          </ac:spMkLst>
        </pc:spChg>
        <pc:spChg chg="mod">
          <ac:chgData name="Sandra Eriksson" userId="0c04f47bd8df3325" providerId="LiveId" clId="{E3F87DCC-B528-4AB5-9D02-5CF9D3F2BCF3}" dt="2024-06-06T13:31:59.736" v="2822" actId="2711"/>
          <ac:spMkLst>
            <pc:docMk/>
            <pc:sldMk cId="3091153734" sldId="625"/>
            <ac:spMk id="7" creationId="{45AB864F-B689-42FC-9DC1-49F7CDC20190}"/>
          </ac:spMkLst>
        </pc:spChg>
        <pc:spChg chg="mod">
          <ac:chgData name="Sandra Eriksson" userId="0c04f47bd8df3325" providerId="LiveId" clId="{E3F87DCC-B528-4AB5-9D02-5CF9D3F2BCF3}" dt="2024-06-06T13:31:59.736" v="2822" actId="2711"/>
          <ac:spMkLst>
            <pc:docMk/>
            <pc:sldMk cId="3091153734" sldId="625"/>
            <ac:spMk id="8" creationId="{44F85B15-9C0E-424D-8682-BD52AB67E172}"/>
          </ac:spMkLst>
        </pc:spChg>
        <pc:spChg chg="mod">
          <ac:chgData name="Sandra Eriksson" userId="0c04f47bd8df3325" providerId="LiveId" clId="{E3F87DCC-B528-4AB5-9D02-5CF9D3F2BCF3}" dt="2024-06-06T13:31:59.736" v="2822" actId="2711"/>
          <ac:spMkLst>
            <pc:docMk/>
            <pc:sldMk cId="3091153734" sldId="625"/>
            <ac:spMk id="9" creationId="{97CEC6FD-C22C-44DF-AD2E-15687DD72821}"/>
          </ac:spMkLst>
        </pc:spChg>
        <pc:spChg chg="mod">
          <ac:chgData name="Sandra Eriksson" userId="0c04f47bd8df3325" providerId="LiveId" clId="{E3F87DCC-B528-4AB5-9D02-5CF9D3F2BCF3}" dt="2024-06-06T13:31:59.736" v="2822" actId="2711"/>
          <ac:spMkLst>
            <pc:docMk/>
            <pc:sldMk cId="3091153734" sldId="625"/>
            <ac:spMk id="10" creationId="{C4750D0E-5FE7-4321-BBAF-678666435290}"/>
          </ac:spMkLst>
        </pc:spChg>
        <pc:spChg chg="mod">
          <ac:chgData name="Sandra Eriksson" userId="0c04f47bd8df3325" providerId="LiveId" clId="{E3F87DCC-B528-4AB5-9D02-5CF9D3F2BCF3}" dt="2024-06-06T13:31:59.736" v="2822" actId="2711"/>
          <ac:spMkLst>
            <pc:docMk/>
            <pc:sldMk cId="3091153734" sldId="625"/>
            <ac:spMk id="11" creationId="{D9DB38D5-938E-4F56-A8A5-592337322CE3}"/>
          </ac:spMkLst>
        </pc:spChg>
        <pc:picChg chg="del mod">
          <ac:chgData name="Sandra Eriksson" userId="0c04f47bd8df3325" providerId="LiveId" clId="{E3F87DCC-B528-4AB5-9D02-5CF9D3F2BCF3}" dt="2024-06-07T14:08:00.785" v="4508" actId="478"/>
          <ac:picMkLst>
            <pc:docMk/>
            <pc:sldMk cId="3091153734" sldId="625"/>
            <ac:picMk id="12" creationId="{854B061F-001D-490B-8E0E-A07B765BF7B7}"/>
          </ac:picMkLst>
        </pc:picChg>
      </pc:sldChg>
      <pc:sldChg chg="modSp mod">
        <pc:chgData name="Sandra Eriksson" userId="0c04f47bd8df3325" providerId="LiveId" clId="{E3F87DCC-B528-4AB5-9D02-5CF9D3F2BCF3}" dt="2024-06-09T15:21:43.460" v="11277" actId="962"/>
        <pc:sldMkLst>
          <pc:docMk/>
          <pc:sldMk cId="1525448837" sldId="754"/>
        </pc:sldMkLst>
        <pc:picChg chg="mod">
          <ac:chgData name="Sandra Eriksson" userId="0c04f47bd8df3325" providerId="LiveId" clId="{E3F87DCC-B528-4AB5-9D02-5CF9D3F2BCF3}" dt="2024-06-09T15:21:43.460" v="11277" actId="962"/>
          <ac:picMkLst>
            <pc:docMk/>
            <pc:sldMk cId="1525448837" sldId="754"/>
            <ac:picMk id="10" creationId="{3BE86755-7FA2-488A-8635-8BE350E53181}"/>
          </ac:picMkLst>
        </pc:picChg>
      </pc:sldChg>
      <pc:sldChg chg="modSp mod">
        <pc:chgData name="Sandra Eriksson" userId="0c04f47bd8df3325" providerId="LiveId" clId="{E3F87DCC-B528-4AB5-9D02-5CF9D3F2BCF3}" dt="2024-06-09T15:00:40.921" v="5146" actId="962"/>
        <pc:sldMkLst>
          <pc:docMk/>
          <pc:sldMk cId="2519514087" sldId="758"/>
        </pc:sldMkLst>
        <pc:spChg chg="mod">
          <ac:chgData name="Sandra Eriksson" userId="0c04f47bd8df3325" providerId="LiveId" clId="{E3F87DCC-B528-4AB5-9D02-5CF9D3F2BCF3}" dt="2024-06-06T13:30:09.323" v="2812" actId="113"/>
          <ac:spMkLst>
            <pc:docMk/>
            <pc:sldMk cId="2519514087" sldId="758"/>
            <ac:spMk id="12" creationId="{9E34B54F-A16E-F44C-8E5A-888714DBEBFE}"/>
          </ac:spMkLst>
        </pc:spChg>
        <pc:spChg chg="mod">
          <ac:chgData name="Sandra Eriksson" userId="0c04f47bd8df3325" providerId="LiveId" clId="{E3F87DCC-B528-4AB5-9D02-5CF9D3F2BCF3}" dt="2024-06-06T13:27:29.503" v="2759" actId="14100"/>
          <ac:spMkLst>
            <pc:docMk/>
            <pc:sldMk cId="2519514087" sldId="758"/>
            <ac:spMk id="14" creationId="{171A9FDE-1F95-5F46-8BE7-021A52CC62BB}"/>
          </ac:spMkLst>
        </pc:spChg>
        <pc:picChg chg="mod">
          <ac:chgData name="Sandra Eriksson" userId="0c04f47bd8df3325" providerId="LiveId" clId="{E3F87DCC-B528-4AB5-9D02-5CF9D3F2BCF3}" dt="2024-06-09T15:00:11.491" v="4930" actId="962"/>
          <ac:picMkLst>
            <pc:docMk/>
            <pc:sldMk cId="2519514087" sldId="758"/>
            <ac:picMk id="2" creationId="{0A210B89-DC60-CC8A-0C1E-B747012235AD}"/>
          </ac:picMkLst>
        </pc:picChg>
        <pc:picChg chg="mod">
          <ac:chgData name="Sandra Eriksson" userId="0c04f47bd8df3325" providerId="LiveId" clId="{E3F87DCC-B528-4AB5-9D02-5CF9D3F2BCF3}" dt="2024-06-09T14:59:49.258" v="4790" actId="962"/>
          <ac:picMkLst>
            <pc:docMk/>
            <pc:sldMk cId="2519514087" sldId="758"/>
            <ac:picMk id="4" creationId="{47BBDAFE-ED39-529E-98C0-A3AD779B03A5}"/>
          </ac:picMkLst>
        </pc:picChg>
        <pc:picChg chg="mod">
          <ac:chgData name="Sandra Eriksson" userId="0c04f47bd8df3325" providerId="LiveId" clId="{E3F87DCC-B528-4AB5-9D02-5CF9D3F2BCF3}" dt="2024-06-09T15:00:23.442" v="5014" actId="962"/>
          <ac:picMkLst>
            <pc:docMk/>
            <pc:sldMk cId="2519514087" sldId="758"/>
            <ac:picMk id="8" creationId="{18AA11BD-4DDB-C43E-6B31-A20F52DC8486}"/>
          </ac:picMkLst>
        </pc:picChg>
        <pc:picChg chg="mod">
          <ac:chgData name="Sandra Eriksson" userId="0c04f47bd8df3325" providerId="LiveId" clId="{E3F87DCC-B528-4AB5-9D02-5CF9D3F2BCF3}" dt="2024-06-09T15:00:40.921" v="5146" actId="962"/>
          <ac:picMkLst>
            <pc:docMk/>
            <pc:sldMk cId="2519514087" sldId="758"/>
            <ac:picMk id="15" creationId="{552D384E-25C2-86DA-11B9-4B190D24989C}"/>
          </ac:picMkLst>
        </pc:picChg>
      </pc:sldChg>
      <pc:sldChg chg="addSp modSp mod modNotesTx">
        <pc:chgData name="Sandra Eriksson" userId="0c04f47bd8df3325" providerId="LiveId" clId="{E3F87DCC-B528-4AB5-9D02-5CF9D3F2BCF3}" dt="2024-06-09T15:05:04.020" v="6574" actId="962"/>
        <pc:sldMkLst>
          <pc:docMk/>
          <pc:sldMk cId="22770717" sldId="803"/>
        </pc:sldMkLst>
        <pc:spChg chg="add mod ord">
          <ac:chgData name="Sandra Eriksson" userId="0c04f47bd8df3325" providerId="LiveId" clId="{E3F87DCC-B528-4AB5-9D02-5CF9D3F2BCF3}" dt="2024-06-07T14:06:04.189" v="4494" actId="13244"/>
          <ac:spMkLst>
            <pc:docMk/>
            <pc:sldMk cId="22770717" sldId="803"/>
            <ac:spMk id="2" creationId="{083C8136-B379-836B-635C-C92FBB035278}"/>
          </ac:spMkLst>
        </pc:spChg>
        <pc:spChg chg="mod ord">
          <ac:chgData name="Sandra Eriksson" userId="0c04f47bd8df3325" providerId="LiveId" clId="{E3F87DCC-B528-4AB5-9D02-5CF9D3F2BCF3}" dt="2024-06-07T14:10:37.360" v="4521" actId="13244"/>
          <ac:spMkLst>
            <pc:docMk/>
            <pc:sldMk cId="22770717" sldId="803"/>
            <ac:spMk id="4" creationId="{C6771409-43C0-4D57-9FF7-39C84CDF5B2B}"/>
          </ac:spMkLst>
        </pc:spChg>
        <pc:picChg chg="mod ord">
          <ac:chgData name="Sandra Eriksson" userId="0c04f47bd8df3325" providerId="LiveId" clId="{E3F87DCC-B528-4AB5-9D02-5CF9D3F2BCF3}" dt="2024-06-09T15:05:04.020" v="6574" actId="962"/>
          <ac:picMkLst>
            <pc:docMk/>
            <pc:sldMk cId="22770717" sldId="803"/>
            <ac:picMk id="3" creationId="{BF7FDF0C-568B-4DAC-A5A3-A0BB5F41A36D}"/>
          </ac:picMkLst>
        </pc:picChg>
      </pc:sldChg>
      <pc:sldChg chg="modSp mod modNotesTx">
        <pc:chgData name="Sandra Eriksson" userId="0c04f47bd8df3325" providerId="LiveId" clId="{E3F87DCC-B528-4AB5-9D02-5CF9D3F2BCF3}" dt="2024-06-07T14:04:56.484" v="4489" actId="113"/>
        <pc:sldMkLst>
          <pc:docMk/>
          <pc:sldMk cId="2763123659" sldId="814"/>
        </pc:sldMkLst>
        <pc:spChg chg="mod">
          <ac:chgData name="Sandra Eriksson" userId="0c04f47bd8df3325" providerId="LiveId" clId="{E3F87DCC-B528-4AB5-9D02-5CF9D3F2BCF3}" dt="2024-06-07T14:04:56.484" v="4489" actId="113"/>
          <ac:spMkLst>
            <pc:docMk/>
            <pc:sldMk cId="2763123659" sldId="814"/>
            <ac:spMk id="2" creationId="{CC3C46B8-72C7-C143-ACD5-EEAA4066ACB8}"/>
          </ac:spMkLst>
        </pc:spChg>
      </pc:sldChg>
      <pc:sldChg chg="modSp mod">
        <pc:chgData name="Sandra Eriksson" userId="0c04f47bd8df3325" providerId="LiveId" clId="{E3F87DCC-B528-4AB5-9D02-5CF9D3F2BCF3}" dt="2024-06-06T13:36:05.382" v="2854" actId="113"/>
        <pc:sldMkLst>
          <pc:docMk/>
          <pc:sldMk cId="3241120869" sldId="815"/>
        </pc:sldMkLst>
        <pc:spChg chg="mod">
          <ac:chgData name="Sandra Eriksson" userId="0c04f47bd8df3325" providerId="LiveId" clId="{E3F87DCC-B528-4AB5-9D02-5CF9D3F2BCF3}" dt="2024-06-06T13:36:05.382" v="2854" actId="113"/>
          <ac:spMkLst>
            <pc:docMk/>
            <pc:sldMk cId="3241120869" sldId="815"/>
            <ac:spMk id="2" creationId="{F6668256-2DF9-4A09-A9F1-1A3F3732151B}"/>
          </ac:spMkLst>
        </pc:spChg>
        <pc:spChg chg="mod">
          <ac:chgData name="Sandra Eriksson" userId="0c04f47bd8df3325" providerId="LiveId" clId="{E3F87DCC-B528-4AB5-9D02-5CF9D3F2BCF3}" dt="2024-06-06T13:31:47.772" v="2820" actId="2711"/>
          <ac:spMkLst>
            <pc:docMk/>
            <pc:sldMk cId="3241120869" sldId="815"/>
            <ac:spMk id="3" creationId="{D3940E00-68E2-0C62-AB28-A79D433C1CF6}"/>
          </ac:spMkLst>
        </pc:spChg>
      </pc:sldChg>
      <pc:sldChg chg="modSp mod">
        <pc:chgData name="Sandra Eriksson" userId="0c04f47bd8df3325" providerId="LiveId" clId="{E3F87DCC-B528-4AB5-9D02-5CF9D3F2BCF3}" dt="2024-06-09T15:00:54.035" v="5204" actId="962"/>
        <pc:sldMkLst>
          <pc:docMk/>
          <pc:sldMk cId="2312416064" sldId="845"/>
        </pc:sldMkLst>
        <pc:spChg chg="mod">
          <ac:chgData name="Sandra Eriksson" userId="0c04f47bd8df3325" providerId="LiveId" clId="{E3F87DCC-B528-4AB5-9D02-5CF9D3F2BCF3}" dt="2024-06-06T13:30:01.149" v="2809" actId="113"/>
          <ac:spMkLst>
            <pc:docMk/>
            <pc:sldMk cId="2312416064" sldId="845"/>
            <ac:spMk id="2" creationId="{8B811951-99E4-5342-B56D-3345441911A5}"/>
          </ac:spMkLst>
        </pc:spChg>
        <pc:spChg chg="mod">
          <ac:chgData name="Sandra Eriksson" userId="0c04f47bd8df3325" providerId="LiveId" clId="{E3F87DCC-B528-4AB5-9D02-5CF9D3F2BCF3}" dt="2024-06-06T13:27:49.077" v="2763" actId="14100"/>
          <ac:spMkLst>
            <pc:docMk/>
            <pc:sldMk cId="2312416064" sldId="845"/>
            <ac:spMk id="7" creationId="{C1EE54B9-BAC6-47C8-A757-931D808EF9D9}"/>
          </ac:spMkLst>
        </pc:spChg>
        <pc:picChg chg="mod">
          <ac:chgData name="Sandra Eriksson" userId="0c04f47bd8df3325" providerId="LiveId" clId="{E3F87DCC-B528-4AB5-9D02-5CF9D3F2BCF3}" dt="2024-06-09T15:00:54.035" v="5204" actId="962"/>
          <ac:picMkLst>
            <pc:docMk/>
            <pc:sldMk cId="2312416064" sldId="845"/>
            <ac:picMk id="6" creationId="{8C103091-7329-760F-6425-EF194F20564A}"/>
          </ac:picMkLst>
        </pc:picChg>
      </pc:sldChg>
      <pc:sldChg chg="modSp mod">
        <pc:chgData name="Sandra Eriksson" userId="0c04f47bd8df3325" providerId="LiveId" clId="{E3F87DCC-B528-4AB5-9D02-5CF9D3F2BCF3}" dt="2024-06-06T13:29:17.902" v="2805" actId="2711"/>
        <pc:sldMkLst>
          <pc:docMk/>
          <pc:sldMk cId="4077402594" sldId="871"/>
        </pc:sldMkLst>
        <pc:spChg chg="mod">
          <ac:chgData name="Sandra Eriksson" userId="0c04f47bd8df3325" providerId="LiveId" clId="{E3F87DCC-B528-4AB5-9D02-5CF9D3F2BCF3}" dt="2024-06-06T13:29:17.902" v="2805" actId="2711"/>
          <ac:spMkLst>
            <pc:docMk/>
            <pc:sldMk cId="4077402594" sldId="871"/>
            <ac:spMk id="5" creationId="{B2A83EF4-5077-58EA-7882-5DCD6AA3E7FC}"/>
          </ac:spMkLst>
        </pc:spChg>
        <pc:spChg chg="mod">
          <ac:chgData name="Sandra Eriksson" userId="0c04f47bd8df3325" providerId="LiveId" clId="{E3F87DCC-B528-4AB5-9D02-5CF9D3F2BCF3}" dt="2024-06-06T13:29:17.902" v="2805" actId="2711"/>
          <ac:spMkLst>
            <pc:docMk/>
            <pc:sldMk cId="4077402594" sldId="871"/>
            <ac:spMk id="7" creationId="{55A59D44-5D37-8F8D-1D6A-EF134EFE52A5}"/>
          </ac:spMkLst>
        </pc:spChg>
      </pc:sldChg>
      <pc:sldChg chg="modSp mod modNotesTx">
        <pc:chgData name="Sandra Eriksson" userId="0c04f47bd8df3325" providerId="LiveId" clId="{E3F87DCC-B528-4AB5-9D02-5CF9D3F2BCF3}" dt="2024-06-07T14:04:52.514" v="4488" actId="113"/>
        <pc:sldMkLst>
          <pc:docMk/>
          <pc:sldMk cId="4021120878" sldId="955"/>
        </pc:sldMkLst>
        <pc:spChg chg="mod">
          <ac:chgData name="Sandra Eriksson" userId="0c04f47bd8df3325" providerId="LiveId" clId="{E3F87DCC-B528-4AB5-9D02-5CF9D3F2BCF3}" dt="2024-06-07T14:04:52.514" v="4488" actId="113"/>
          <ac:spMkLst>
            <pc:docMk/>
            <pc:sldMk cId="4021120878" sldId="955"/>
            <ac:spMk id="4" creationId="{7FCB84B0-D06C-4686-88B4-EA62AEDF2B4B}"/>
          </ac:spMkLst>
        </pc:spChg>
      </pc:sldChg>
      <pc:sldChg chg="delSp modSp mod ord">
        <pc:chgData name="Sandra Eriksson" userId="0c04f47bd8df3325" providerId="LiveId" clId="{E3F87DCC-B528-4AB5-9D02-5CF9D3F2BCF3}" dt="2024-06-09T15:30:20.516" v="13147" actId="962"/>
        <pc:sldMkLst>
          <pc:docMk/>
          <pc:sldMk cId="2141945632" sldId="1008"/>
        </pc:sldMkLst>
        <pc:spChg chg="mod">
          <ac:chgData name="Sandra Eriksson" userId="0c04f47bd8df3325" providerId="LiveId" clId="{E3F87DCC-B528-4AB5-9D02-5CF9D3F2BCF3}" dt="2024-06-06T13:52:18.824" v="3024" actId="2711"/>
          <ac:spMkLst>
            <pc:docMk/>
            <pc:sldMk cId="2141945632" sldId="1008"/>
            <ac:spMk id="3" creationId="{8276986C-93C5-4DA4-062F-22F53734E3B3}"/>
          </ac:spMkLst>
        </pc:spChg>
        <pc:spChg chg="del">
          <ac:chgData name="Sandra Eriksson" userId="0c04f47bd8df3325" providerId="LiveId" clId="{E3F87DCC-B528-4AB5-9D02-5CF9D3F2BCF3}" dt="2024-06-06T13:51:54.468" v="3019" actId="478"/>
          <ac:spMkLst>
            <pc:docMk/>
            <pc:sldMk cId="2141945632" sldId="1008"/>
            <ac:spMk id="4" creationId="{6F5D6E98-8391-4F6A-5503-4EB6B78CCCD6}"/>
          </ac:spMkLst>
        </pc:spChg>
        <pc:spChg chg="del">
          <ac:chgData name="Sandra Eriksson" userId="0c04f47bd8df3325" providerId="LiveId" clId="{E3F87DCC-B528-4AB5-9D02-5CF9D3F2BCF3}" dt="2024-06-06T13:51:29.500" v="3013" actId="478"/>
          <ac:spMkLst>
            <pc:docMk/>
            <pc:sldMk cId="2141945632" sldId="1008"/>
            <ac:spMk id="5" creationId="{73FD5CFC-280A-AB71-0864-1F7AFD7EA37A}"/>
          </ac:spMkLst>
        </pc:spChg>
        <pc:picChg chg="mod">
          <ac:chgData name="Sandra Eriksson" userId="0c04f47bd8df3325" providerId="LiveId" clId="{E3F87DCC-B528-4AB5-9D02-5CF9D3F2BCF3}" dt="2024-06-09T15:30:20.516" v="13147" actId="962"/>
          <ac:picMkLst>
            <pc:docMk/>
            <pc:sldMk cId="2141945632" sldId="1008"/>
            <ac:picMk id="9" creationId="{F136F979-9336-EE8D-E0BA-A02EFE163E6D}"/>
          </ac:picMkLst>
        </pc:picChg>
      </pc:sldChg>
      <pc:sldChg chg="modSp mod">
        <pc:chgData name="Sandra Eriksson" userId="0c04f47bd8df3325" providerId="LiveId" clId="{E3F87DCC-B528-4AB5-9D02-5CF9D3F2BCF3}" dt="2024-06-07T14:05:16.317" v="4491" actId="14100"/>
        <pc:sldMkLst>
          <pc:docMk/>
          <pc:sldMk cId="4272625908" sldId="1015"/>
        </pc:sldMkLst>
        <pc:spChg chg="mod">
          <ac:chgData name="Sandra Eriksson" userId="0c04f47bd8df3325" providerId="LiveId" clId="{E3F87DCC-B528-4AB5-9D02-5CF9D3F2BCF3}" dt="2024-06-07T14:05:16.317" v="4491" actId="14100"/>
          <ac:spMkLst>
            <pc:docMk/>
            <pc:sldMk cId="4272625908" sldId="1015"/>
            <ac:spMk id="2" creationId="{FDDD3448-940E-B39E-9AB1-1622A0F762B3}"/>
          </ac:spMkLst>
        </pc:spChg>
      </pc:sldChg>
      <pc:sldChg chg="modSp mod modNotesTx">
        <pc:chgData name="Sandra Eriksson" userId="0c04f47bd8df3325" providerId="LiveId" clId="{E3F87DCC-B528-4AB5-9D02-5CF9D3F2BCF3}" dt="2024-06-09T15:06:18.757" v="7014" actId="962"/>
        <pc:sldMkLst>
          <pc:docMk/>
          <pc:sldMk cId="2275509725" sldId="1080"/>
        </pc:sldMkLst>
        <pc:spChg chg="mod">
          <ac:chgData name="Sandra Eriksson" userId="0c04f47bd8df3325" providerId="LiveId" clId="{E3F87DCC-B528-4AB5-9D02-5CF9D3F2BCF3}" dt="2024-06-06T13:32:14.938" v="2825" actId="113"/>
          <ac:spMkLst>
            <pc:docMk/>
            <pc:sldMk cId="2275509725" sldId="1080"/>
            <ac:spMk id="2" creationId="{51D567F8-2581-764A-B1A7-7ED55DBE7284}"/>
          </ac:spMkLst>
        </pc:spChg>
        <pc:picChg chg="mod">
          <ac:chgData name="Sandra Eriksson" userId="0c04f47bd8df3325" providerId="LiveId" clId="{E3F87DCC-B528-4AB5-9D02-5CF9D3F2BCF3}" dt="2024-06-09T15:06:18.757" v="7014" actId="962"/>
          <ac:picMkLst>
            <pc:docMk/>
            <pc:sldMk cId="2275509725" sldId="1080"/>
            <ac:picMk id="4" creationId="{3045140E-6284-1C40-98AE-BFEEE172B09E}"/>
          </ac:picMkLst>
        </pc:picChg>
      </pc:sldChg>
      <pc:sldChg chg="modSp mod">
        <pc:chgData name="Sandra Eriksson" userId="0c04f47bd8df3325" providerId="LiveId" clId="{E3F87DCC-B528-4AB5-9D02-5CF9D3F2BCF3}" dt="2024-06-06T14:11:15.565" v="3454" actId="2711"/>
        <pc:sldMkLst>
          <pc:docMk/>
          <pc:sldMk cId="3851895566" sldId="1105"/>
        </pc:sldMkLst>
        <pc:spChg chg="mod">
          <ac:chgData name="Sandra Eriksson" userId="0c04f47bd8df3325" providerId="LiveId" clId="{E3F87DCC-B528-4AB5-9D02-5CF9D3F2BCF3}" dt="2024-06-06T14:11:15.565" v="3454" actId="2711"/>
          <ac:spMkLst>
            <pc:docMk/>
            <pc:sldMk cId="3851895566" sldId="1105"/>
            <ac:spMk id="3" creationId="{4741034B-3CF6-B64F-ABDF-417B3C72A78F}"/>
          </ac:spMkLst>
        </pc:spChg>
      </pc:sldChg>
      <pc:sldChg chg="del">
        <pc:chgData name="Sandra Eriksson" userId="0c04f47bd8df3325" providerId="LiveId" clId="{E3F87DCC-B528-4AB5-9D02-5CF9D3F2BCF3}" dt="2024-06-06T13:39:50.512" v="2871" actId="2696"/>
        <pc:sldMkLst>
          <pc:docMk/>
          <pc:sldMk cId="2636662476" sldId="1253"/>
        </pc:sldMkLst>
      </pc:sldChg>
      <pc:sldChg chg="modSp mod modShow">
        <pc:chgData name="Sandra Eriksson" userId="0c04f47bd8df3325" providerId="LiveId" clId="{E3F87DCC-B528-4AB5-9D02-5CF9D3F2BCF3}" dt="2024-06-09T15:47:37.251" v="16504" actId="962"/>
        <pc:sldMkLst>
          <pc:docMk/>
          <pc:sldMk cId="2711795452" sldId="1312"/>
        </pc:sldMkLst>
        <pc:spChg chg="mod">
          <ac:chgData name="Sandra Eriksson" userId="0c04f47bd8df3325" providerId="LiveId" clId="{E3F87DCC-B528-4AB5-9D02-5CF9D3F2BCF3}" dt="2024-06-06T14:11:36.957" v="3457" actId="2711"/>
          <ac:spMkLst>
            <pc:docMk/>
            <pc:sldMk cId="2711795452" sldId="1312"/>
            <ac:spMk id="2" creationId="{8032C536-4E37-7640-986E-1C47ADEABB29}"/>
          </ac:spMkLst>
        </pc:spChg>
        <pc:spChg chg="mod ord">
          <ac:chgData name="Sandra Eriksson" userId="0c04f47bd8df3325" providerId="LiveId" clId="{E3F87DCC-B528-4AB5-9D02-5CF9D3F2BCF3}" dt="2024-06-07T14:21:07.958" v="4615" actId="170"/>
          <ac:spMkLst>
            <pc:docMk/>
            <pc:sldMk cId="2711795452" sldId="1312"/>
            <ac:spMk id="3" creationId="{87DC0277-BBC6-E040-A436-2D0DDFE9432E}"/>
          </ac:spMkLst>
        </pc:spChg>
        <pc:spChg chg="mod ord">
          <ac:chgData name="Sandra Eriksson" userId="0c04f47bd8df3325" providerId="LiveId" clId="{E3F87DCC-B528-4AB5-9D02-5CF9D3F2BCF3}" dt="2024-06-07T14:20:00.740" v="4610" actId="13244"/>
          <ac:spMkLst>
            <pc:docMk/>
            <pc:sldMk cId="2711795452" sldId="1312"/>
            <ac:spMk id="6" creationId="{4E9B80FC-F338-94C0-84C9-8D020DCC016F}"/>
          </ac:spMkLst>
        </pc:spChg>
        <pc:picChg chg="mod ord">
          <ac:chgData name="Sandra Eriksson" userId="0c04f47bd8df3325" providerId="LiveId" clId="{E3F87DCC-B528-4AB5-9D02-5CF9D3F2BCF3}" dt="2024-06-09T15:47:37.251" v="16504" actId="962"/>
          <ac:picMkLst>
            <pc:docMk/>
            <pc:sldMk cId="2711795452" sldId="1312"/>
            <ac:picMk id="5" creationId="{8C5B6258-E9B3-5F4A-0167-4E98E3BE42BA}"/>
          </ac:picMkLst>
        </pc:picChg>
      </pc:sldChg>
      <pc:sldChg chg="modSp mod">
        <pc:chgData name="Sandra Eriksson" userId="0c04f47bd8df3325" providerId="LiveId" clId="{E3F87DCC-B528-4AB5-9D02-5CF9D3F2BCF3}" dt="2024-06-09T15:10:24.641" v="8534" actId="962"/>
        <pc:sldMkLst>
          <pc:docMk/>
          <pc:sldMk cId="3287777461" sldId="1487"/>
        </pc:sldMkLst>
        <pc:spChg chg="mod">
          <ac:chgData name="Sandra Eriksson" userId="0c04f47bd8df3325" providerId="LiveId" clId="{E3F87DCC-B528-4AB5-9D02-5CF9D3F2BCF3}" dt="2024-06-06T13:35:19.774" v="2849" actId="113"/>
          <ac:spMkLst>
            <pc:docMk/>
            <pc:sldMk cId="3287777461" sldId="1487"/>
            <ac:spMk id="2" creationId="{06D792F3-87DA-7F4D-BF0C-36717467CD84}"/>
          </ac:spMkLst>
        </pc:spChg>
        <pc:spChg chg="mod">
          <ac:chgData name="Sandra Eriksson" userId="0c04f47bd8df3325" providerId="LiveId" clId="{E3F87DCC-B528-4AB5-9D02-5CF9D3F2BCF3}" dt="2024-06-06T13:34:58.048" v="2843" actId="2711"/>
          <ac:spMkLst>
            <pc:docMk/>
            <pc:sldMk cId="3287777461" sldId="1487"/>
            <ac:spMk id="12" creationId="{DB479EDE-5B14-E746-BE82-4C68ABB95869}"/>
          </ac:spMkLst>
        </pc:spChg>
        <pc:picChg chg="mod">
          <ac:chgData name="Sandra Eriksson" userId="0c04f47bd8df3325" providerId="LiveId" clId="{E3F87DCC-B528-4AB5-9D02-5CF9D3F2BCF3}" dt="2024-06-09T15:10:24.641" v="8534" actId="962"/>
          <ac:picMkLst>
            <pc:docMk/>
            <pc:sldMk cId="3287777461" sldId="1487"/>
            <ac:picMk id="7" creationId="{20E1C230-21E1-819E-A9E4-4917F1308CE0}"/>
          </ac:picMkLst>
        </pc:picChg>
      </pc:sldChg>
      <pc:sldChg chg="modSp mod ord">
        <pc:chgData name="Sandra Eriksson" userId="0c04f47bd8df3325" providerId="LiveId" clId="{E3F87DCC-B528-4AB5-9D02-5CF9D3F2BCF3}" dt="2024-06-09T15:34:15.515" v="13899" actId="962"/>
        <pc:sldMkLst>
          <pc:docMk/>
          <pc:sldMk cId="2190853584" sldId="1488"/>
        </pc:sldMkLst>
        <pc:spChg chg="mod">
          <ac:chgData name="Sandra Eriksson" userId="0c04f47bd8df3325" providerId="LiveId" clId="{E3F87DCC-B528-4AB5-9D02-5CF9D3F2BCF3}" dt="2024-06-06T13:56:05.083" v="3249" actId="113"/>
          <ac:spMkLst>
            <pc:docMk/>
            <pc:sldMk cId="2190853584" sldId="1488"/>
            <ac:spMk id="2" creationId="{06D792F3-87DA-7F4D-BF0C-36717467CD84}"/>
          </ac:spMkLst>
        </pc:spChg>
        <pc:graphicFrameChg chg="mod">
          <ac:chgData name="Sandra Eriksson" userId="0c04f47bd8df3325" providerId="LiveId" clId="{E3F87DCC-B528-4AB5-9D02-5CF9D3F2BCF3}" dt="2024-06-09T15:34:15.515" v="13899" actId="962"/>
          <ac:graphicFrameMkLst>
            <pc:docMk/>
            <pc:sldMk cId="2190853584" sldId="1488"/>
            <ac:graphicFrameMk id="3" creationId="{6B6DE515-C7EF-6F4C-565B-81CF345AFEF8}"/>
          </ac:graphicFrameMkLst>
        </pc:graphicFrameChg>
        <pc:graphicFrameChg chg="mod">
          <ac:chgData name="Sandra Eriksson" userId="0c04f47bd8df3325" providerId="LiveId" clId="{E3F87DCC-B528-4AB5-9D02-5CF9D3F2BCF3}" dt="2024-06-09T15:33:58.810" v="13871" actId="962"/>
          <ac:graphicFrameMkLst>
            <pc:docMk/>
            <pc:sldMk cId="2190853584" sldId="1488"/>
            <ac:graphicFrameMk id="7" creationId="{25658A7F-9208-AF4B-9F14-507D4CC04DAD}"/>
          </ac:graphicFrameMkLst>
        </pc:graphicFrameChg>
      </pc:sldChg>
      <pc:sldChg chg="modSp del mod modNotesTx">
        <pc:chgData name="Sandra Eriksson" userId="0c04f47bd8df3325" providerId="LiveId" clId="{E3F87DCC-B528-4AB5-9D02-5CF9D3F2BCF3}" dt="2024-06-06T13:39:50.512" v="2871" actId="2696"/>
        <pc:sldMkLst>
          <pc:docMk/>
          <pc:sldMk cId="3055678034" sldId="1722"/>
        </pc:sldMkLst>
        <pc:spChg chg="mod">
          <ac:chgData name="Sandra Eriksson" userId="0c04f47bd8df3325" providerId="LiveId" clId="{E3F87DCC-B528-4AB5-9D02-5CF9D3F2BCF3}" dt="2024-06-06T12:09:40.246" v="1249" actId="20577"/>
          <ac:spMkLst>
            <pc:docMk/>
            <pc:sldMk cId="3055678034" sldId="1722"/>
            <ac:spMk id="4" creationId="{A32B0F03-BA83-DF44-9A58-2155C649A8AE}"/>
          </ac:spMkLst>
        </pc:spChg>
      </pc:sldChg>
      <pc:sldChg chg="modSp mod">
        <pc:chgData name="Sandra Eriksson" userId="0c04f47bd8df3325" providerId="LiveId" clId="{E3F87DCC-B528-4AB5-9D02-5CF9D3F2BCF3}" dt="2024-06-06T13:37:36.836" v="2863" actId="2711"/>
        <pc:sldMkLst>
          <pc:docMk/>
          <pc:sldMk cId="4250714266" sldId="1821"/>
        </pc:sldMkLst>
        <pc:spChg chg="mod">
          <ac:chgData name="Sandra Eriksson" userId="0c04f47bd8df3325" providerId="LiveId" clId="{E3F87DCC-B528-4AB5-9D02-5CF9D3F2BCF3}" dt="2024-06-06T13:37:36.836" v="2863" actId="2711"/>
          <ac:spMkLst>
            <pc:docMk/>
            <pc:sldMk cId="4250714266" sldId="1821"/>
            <ac:spMk id="9" creationId="{60662351-5D7E-F54E-9E1C-42E09ECC258D}"/>
          </ac:spMkLst>
        </pc:spChg>
      </pc:sldChg>
      <pc:sldChg chg="modSp mod">
        <pc:chgData name="Sandra Eriksson" userId="0c04f47bd8df3325" providerId="LiveId" clId="{E3F87DCC-B528-4AB5-9D02-5CF9D3F2BCF3}" dt="2024-06-09T15:16:26.325" v="10558" actId="962"/>
        <pc:sldMkLst>
          <pc:docMk/>
          <pc:sldMk cId="1819993672" sldId="1823"/>
        </pc:sldMkLst>
        <pc:spChg chg="mod">
          <ac:chgData name="Sandra Eriksson" userId="0c04f47bd8df3325" providerId="LiveId" clId="{E3F87DCC-B528-4AB5-9D02-5CF9D3F2BCF3}" dt="2024-06-06T13:38:23.052" v="2868" actId="113"/>
          <ac:spMkLst>
            <pc:docMk/>
            <pc:sldMk cId="1819993672" sldId="1823"/>
            <ac:spMk id="2" creationId="{CF85C1B5-78A3-EC4E-9AC2-EDFF2B733E09}"/>
          </ac:spMkLst>
        </pc:spChg>
        <pc:picChg chg="mod">
          <ac:chgData name="Sandra Eriksson" userId="0c04f47bd8df3325" providerId="LiveId" clId="{E3F87DCC-B528-4AB5-9D02-5CF9D3F2BCF3}" dt="2024-06-09T15:16:26.325" v="10558" actId="962"/>
          <ac:picMkLst>
            <pc:docMk/>
            <pc:sldMk cId="1819993672" sldId="1823"/>
            <ac:picMk id="1025" creationId="{0841C1FD-958A-B54E-8DB5-084224DA586C}"/>
          </ac:picMkLst>
        </pc:picChg>
      </pc:sldChg>
      <pc:sldChg chg="modSp mod modShow">
        <pc:chgData name="Sandra Eriksson" userId="0c04f47bd8df3325" providerId="LiveId" clId="{E3F87DCC-B528-4AB5-9D02-5CF9D3F2BCF3}" dt="2024-06-09T15:48:02.235" v="16646" actId="962"/>
        <pc:sldMkLst>
          <pc:docMk/>
          <pc:sldMk cId="1197237912" sldId="1832"/>
        </pc:sldMkLst>
        <pc:spChg chg="mod ord">
          <ac:chgData name="Sandra Eriksson" userId="0c04f47bd8df3325" providerId="LiveId" clId="{E3F87DCC-B528-4AB5-9D02-5CF9D3F2BCF3}" dt="2024-06-07T14:19:48.384" v="4608" actId="13244"/>
          <ac:spMkLst>
            <pc:docMk/>
            <pc:sldMk cId="1197237912" sldId="1832"/>
            <ac:spMk id="2" creationId="{C953FBF5-DBC0-BB32-5AC6-06A62EE25204}"/>
          </ac:spMkLst>
        </pc:spChg>
        <pc:picChg chg="mod">
          <ac:chgData name="Sandra Eriksson" userId="0c04f47bd8df3325" providerId="LiveId" clId="{E3F87DCC-B528-4AB5-9D02-5CF9D3F2BCF3}" dt="2024-06-09T15:48:02.235" v="16646" actId="962"/>
          <ac:picMkLst>
            <pc:docMk/>
            <pc:sldMk cId="1197237912" sldId="1832"/>
            <ac:picMk id="4" creationId="{955C2C6B-FF39-F74D-ADAE-29C03C1318F9}"/>
          </ac:picMkLst>
        </pc:picChg>
      </pc:sldChg>
      <pc:sldChg chg="modSp mod">
        <pc:chgData name="Sandra Eriksson" userId="0c04f47bd8df3325" providerId="LiveId" clId="{E3F87DCC-B528-4AB5-9D02-5CF9D3F2BCF3}" dt="2024-06-09T15:23:49.089" v="11831" actId="962"/>
        <pc:sldMkLst>
          <pc:docMk/>
          <pc:sldMk cId="4071767506" sldId="1838"/>
        </pc:sldMkLst>
        <pc:spChg chg="mod">
          <ac:chgData name="Sandra Eriksson" userId="0c04f47bd8df3325" providerId="LiveId" clId="{E3F87DCC-B528-4AB5-9D02-5CF9D3F2BCF3}" dt="2024-06-06T13:42:19.349" v="2899" actId="2711"/>
          <ac:spMkLst>
            <pc:docMk/>
            <pc:sldMk cId="4071767506" sldId="1838"/>
            <ac:spMk id="2" creationId="{0BE73D4B-FDD9-194B-8B93-246810C1DABA}"/>
          </ac:spMkLst>
        </pc:spChg>
        <pc:spChg chg="mod">
          <ac:chgData name="Sandra Eriksson" userId="0c04f47bd8df3325" providerId="LiveId" clId="{E3F87DCC-B528-4AB5-9D02-5CF9D3F2BCF3}" dt="2024-06-06T13:42:19.349" v="2899" actId="2711"/>
          <ac:spMkLst>
            <pc:docMk/>
            <pc:sldMk cId="4071767506" sldId="1838"/>
            <ac:spMk id="5" creationId="{69F4C2FA-4D63-D244-9006-D1575ED024F8}"/>
          </ac:spMkLst>
        </pc:spChg>
        <pc:picChg chg="mod">
          <ac:chgData name="Sandra Eriksson" userId="0c04f47bd8df3325" providerId="LiveId" clId="{E3F87DCC-B528-4AB5-9D02-5CF9D3F2BCF3}" dt="2024-06-09T15:23:49.089" v="11831" actId="962"/>
          <ac:picMkLst>
            <pc:docMk/>
            <pc:sldMk cId="4071767506" sldId="1838"/>
            <ac:picMk id="4" creationId="{666E7B5C-ADC1-9E79-B7F5-3D06671B2539}"/>
          </ac:picMkLst>
        </pc:picChg>
      </pc:sldChg>
      <pc:sldChg chg="addSp modSp mod ord">
        <pc:chgData name="Sandra Eriksson" userId="0c04f47bd8df3325" providerId="LiveId" clId="{E3F87DCC-B528-4AB5-9D02-5CF9D3F2BCF3}" dt="2024-06-09T15:53:56.971" v="18039" actId="962"/>
        <pc:sldMkLst>
          <pc:docMk/>
          <pc:sldMk cId="472534347" sldId="1856"/>
        </pc:sldMkLst>
        <pc:spChg chg="add mod ord">
          <ac:chgData name="Sandra Eriksson" userId="0c04f47bd8df3325" providerId="LiveId" clId="{E3F87DCC-B528-4AB5-9D02-5CF9D3F2BCF3}" dt="2024-06-07T14:28:03.611" v="4695" actId="13244"/>
          <ac:spMkLst>
            <pc:docMk/>
            <pc:sldMk cId="472534347" sldId="1856"/>
            <ac:spMk id="2" creationId="{870613D9-3125-2414-EC5D-CE7789F960AA}"/>
          </ac:spMkLst>
        </pc:spChg>
        <pc:spChg chg="mod ord">
          <ac:chgData name="Sandra Eriksson" userId="0c04f47bd8df3325" providerId="LiveId" clId="{E3F87DCC-B528-4AB5-9D02-5CF9D3F2BCF3}" dt="2024-06-07T14:28:15.459" v="4698" actId="13244"/>
          <ac:spMkLst>
            <pc:docMk/>
            <pc:sldMk cId="472534347" sldId="1856"/>
            <ac:spMk id="4" creationId="{B4BBA123-DD1C-9246-AF88-9D75DD9366CF}"/>
          </ac:spMkLst>
        </pc:spChg>
        <pc:spChg chg="mod">
          <ac:chgData name="Sandra Eriksson" userId="0c04f47bd8df3325" providerId="LiveId" clId="{E3F87DCC-B528-4AB5-9D02-5CF9D3F2BCF3}" dt="2024-06-09T15:53:40.721" v="17983" actId="14100"/>
          <ac:spMkLst>
            <pc:docMk/>
            <pc:sldMk cId="472534347" sldId="1856"/>
            <ac:spMk id="5" creationId="{F37FC2D3-A456-304C-B8C4-C167B5B0F937}"/>
          </ac:spMkLst>
        </pc:spChg>
        <pc:picChg chg="mod">
          <ac:chgData name="Sandra Eriksson" userId="0c04f47bd8df3325" providerId="LiveId" clId="{E3F87DCC-B528-4AB5-9D02-5CF9D3F2BCF3}" dt="2024-06-09T15:53:56.971" v="18039" actId="962"/>
          <ac:picMkLst>
            <pc:docMk/>
            <pc:sldMk cId="472534347" sldId="1856"/>
            <ac:picMk id="7" creationId="{C44B9847-E73B-8B42-8A46-14864C5888F6}"/>
          </ac:picMkLst>
        </pc:picChg>
      </pc:sldChg>
      <pc:sldChg chg="del modNotesTx">
        <pc:chgData name="Sandra Eriksson" userId="0c04f47bd8df3325" providerId="LiveId" clId="{E3F87DCC-B528-4AB5-9D02-5CF9D3F2BCF3}" dt="2024-06-06T13:39:50.512" v="2871" actId="2696"/>
        <pc:sldMkLst>
          <pc:docMk/>
          <pc:sldMk cId="1097480478" sldId="1863"/>
        </pc:sldMkLst>
      </pc:sldChg>
      <pc:sldChg chg="modSp mod ord">
        <pc:chgData name="Sandra Eriksson" userId="0c04f47bd8df3325" providerId="LiveId" clId="{E3F87DCC-B528-4AB5-9D02-5CF9D3F2BCF3}" dt="2024-06-09T15:33:40.579" v="13799" actId="962"/>
        <pc:sldMkLst>
          <pc:docMk/>
          <pc:sldMk cId="2975444663" sldId="2005"/>
        </pc:sldMkLst>
        <pc:spChg chg="mod">
          <ac:chgData name="Sandra Eriksson" userId="0c04f47bd8df3325" providerId="LiveId" clId="{E3F87DCC-B528-4AB5-9D02-5CF9D3F2BCF3}" dt="2024-06-06T13:54:28.779" v="3131" actId="20577"/>
          <ac:spMkLst>
            <pc:docMk/>
            <pc:sldMk cId="2975444663" sldId="2005"/>
            <ac:spMk id="2" creationId="{06D792F3-87DA-7F4D-BF0C-36717467CD84}"/>
          </ac:spMkLst>
        </pc:spChg>
        <pc:graphicFrameChg chg="mod">
          <ac:chgData name="Sandra Eriksson" userId="0c04f47bd8df3325" providerId="LiveId" clId="{E3F87DCC-B528-4AB5-9D02-5CF9D3F2BCF3}" dt="2024-06-09T15:33:23.537" v="13759" actId="962"/>
          <ac:graphicFrameMkLst>
            <pc:docMk/>
            <pc:sldMk cId="2975444663" sldId="2005"/>
            <ac:graphicFrameMk id="9" creationId="{9E4ECA75-624B-5A4B-BE1D-F7AF6CAE16B3}"/>
          </ac:graphicFrameMkLst>
        </pc:graphicFrameChg>
        <pc:picChg chg="mod">
          <ac:chgData name="Sandra Eriksson" userId="0c04f47bd8df3325" providerId="LiveId" clId="{E3F87DCC-B528-4AB5-9D02-5CF9D3F2BCF3}" dt="2024-06-09T15:33:40.579" v="13799" actId="962"/>
          <ac:picMkLst>
            <pc:docMk/>
            <pc:sldMk cId="2975444663" sldId="2005"/>
            <ac:picMk id="6" creationId="{A07908E0-71D5-2C41-BAF6-ECEA08A9FA8B}"/>
          </ac:picMkLst>
        </pc:picChg>
      </pc:sldChg>
      <pc:sldChg chg="modSp mod ord">
        <pc:chgData name="Sandra Eriksson" userId="0c04f47bd8df3325" providerId="LiveId" clId="{E3F87DCC-B528-4AB5-9D02-5CF9D3F2BCF3}" dt="2024-06-09T15:34:42.571" v="13985" actId="962"/>
        <pc:sldMkLst>
          <pc:docMk/>
          <pc:sldMk cId="2299658314" sldId="2006"/>
        </pc:sldMkLst>
        <pc:spChg chg="mod">
          <ac:chgData name="Sandra Eriksson" userId="0c04f47bd8df3325" providerId="LiveId" clId="{E3F87DCC-B528-4AB5-9D02-5CF9D3F2BCF3}" dt="2024-06-06T13:54:54.215" v="3186" actId="1076"/>
          <ac:spMkLst>
            <pc:docMk/>
            <pc:sldMk cId="2299658314" sldId="2006"/>
            <ac:spMk id="2" creationId="{06D792F3-87DA-7F4D-BF0C-36717467CD84}"/>
          </ac:spMkLst>
        </pc:spChg>
        <pc:graphicFrameChg chg="mod">
          <ac:chgData name="Sandra Eriksson" userId="0c04f47bd8df3325" providerId="LiveId" clId="{E3F87DCC-B528-4AB5-9D02-5CF9D3F2BCF3}" dt="2024-06-09T15:34:42.571" v="13985" actId="962"/>
          <ac:graphicFrameMkLst>
            <pc:docMk/>
            <pc:sldMk cId="2299658314" sldId="2006"/>
            <ac:graphicFrameMk id="4" creationId="{9D877C66-59AB-0A3F-B510-6B829DCEEB00}"/>
          </ac:graphicFrameMkLst>
        </pc:graphicFrameChg>
        <pc:graphicFrameChg chg="mod">
          <ac:chgData name="Sandra Eriksson" userId="0c04f47bd8df3325" providerId="LiveId" clId="{E3F87DCC-B528-4AB5-9D02-5CF9D3F2BCF3}" dt="2024-06-09T15:34:29.410" v="13939" actId="962"/>
          <ac:graphicFrameMkLst>
            <pc:docMk/>
            <pc:sldMk cId="2299658314" sldId="2006"/>
            <ac:graphicFrameMk id="10" creationId="{D7D804E4-2CFB-BB48-A707-149460F224E5}"/>
          </ac:graphicFrameMkLst>
        </pc:graphicFrameChg>
      </pc:sldChg>
      <pc:sldChg chg="modSp mod">
        <pc:chgData name="Sandra Eriksson" userId="0c04f47bd8df3325" providerId="LiveId" clId="{E3F87DCC-B528-4AB5-9D02-5CF9D3F2BCF3}" dt="2024-06-09T15:11:52.699" v="8980" actId="962"/>
        <pc:sldMkLst>
          <pc:docMk/>
          <pc:sldMk cId="251486038" sldId="2008"/>
        </pc:sldMkLst>
        <pc:spChg chg="mod">
          <ac:chgData name="Sandra Eriksson" userId="0c04f47bd8df3325" providerId="LiveId" clId="{E3F87DCC-B528-4AB5-9D02-5CF9D3F2BCF3}" dt="2024-06-06T13:35:23.158" v="2850" actId="113"/>
          <ac:spMkLst>
            <pc:docMk/>
            <pc:sldMk cId="251486038" sldId="2008"/>
            <ac:spMk id="2" creationId="{06D792F3-87DA-7F4D-BF0C-36717467CD84}"/>
          </ac:spMkLst>
        </pc:spChg>
        <pc:spChg chg="mod">
          <ac:chgData name="Sandra Eriksson" userId="0c04f47bd8df3325" providerId="LiveId" clId="{E3F87DCC-B528-4AB5-9D02-5CF9D3F2BCF3}" dt="2024-06-06T13:35:04.156" v="2844" actId="2711"/>
          <ac:spMkLst>
            <pc:docMk/>
            <pc:sldMk cId="251486038" sldId="2008"/>
            <ac:spMk id="7" creationId="{886ED730-649D-584B-940E-38248DEE8834}"/>
          </ac:spMkLst>
        </pc:spChg>
        <pc:picChg chg="mod">
          <ac:chgData name="Sandra Eriksson" userId="0c04f47bd8df3325" providerId="LiveId" clId="{E3F87DCC-B528-4AB5-9D02-5CF9D3F2BCF3}" dt="2024-06-09T15:11:52.699" v="8980" actId="962"/>
          <ac:picMkLst>
            <pc:docMk/>
            <pc:sldMk cId="251486038" sldId="2008"/>
            <ac:picMk id="5" creationId="{CA0F0D5C-AF24-576E-E4C3-18BFCD94BC54}"/>
          </ac:picMkLst>
        </pc:picChg>
      </pc:sldChg>
      <pc:sldChg chg="delSp modSp mod">
        <pc:chgData name="Sandra Eriksson" userId="0c04f47bd8df3325" providerId="LiveId" clId="{E3F87DCC-B528-4AB5-9D02-5CF9D3F2BCF3}" dt="2024-06-09T15:51:43.753" v="17544" actId="478"/>
        <pc:sldMkLst>
          <pc:docMk/>
          <pc:sldMk cId="4123550599" sldId="2011"/>
        </pc:sldMkLst>
        <pc:spChg chg="del">
          <ac:chgData name="Sandra Eriksson" userId="0c04f47bd8df3325" providerId="LiveId" clId="{E3F87DCC-B528-4AB5-9D02-5CF9D3F2BCF3}" dt="2024-06-09T15:51:43.753" v="17544" actId="478"/>
          <ac:spMkLst>
            <pc:docMk/>
            <pc:sldMk cId="4123550599" sldId="2011"/>
            <ac:spMk id="5" creationId="{3D94FB31-493A-27A7-25B2-6E0A136D72E3}"/>
          </ac:spMkLst>
        </pc:spChg>
        <pc:spChg chg="mod">
          <ac:chgData name="Sandra Eriksson" userId="0c04f47bd8df3325" providerId="LiveId" clId="{E3F87DCC-B528-4AB5-9D02-5CF9D3F2BCF3}" dt="2024-06-06T12:42:37.946" v="2333" actId="1076"/>
          <ac:spMkLst>
            <pc:docMk/>
            <pc:sldMk cId="4123550599" sldId="2011"/>
            <ac:spMk id="6" creationId="{D63431BB-AE2B-D842-8835-2DAE1D592530}"/>
          </ac:spMkLst>
        </pc:spChg>
        <pc:spChg chg="mod">
          <ac:chgData name="Sandra Eriksson" userId="0c04f47bd8df3325" providerId="LiveId" clId="{E3F87DCC-B528-4AB5-9D02-5CF9D3F2BCF3}" dt="2024-06-07T13:59:13.783" v="4444" actId="14100"/>
          <ac:spMkLst>
            <pc:docMk/>
            <pc:sldMk cId="4123550599" sldId="2011"/>
            <ac:spMk id="9" creationId="{E45B43A5-1139-D74E-81F1-BB80FAFCB93A}"/>
          </ac:spMkLst>
        </pc:spChg>
        <pc:picChg chg="mod">
          <ac:chgData name="Sandra Eriksson" userId="0c04f47bd8df3325" providerId="LiveId" clId="{E3F87DCC-B528-4AB5-9D02-5CF9D3F2BCF3}" dt="2024-06-09T15:14:11.403" v="9660" actId="962"/>
          <ac:picMkLst>
            <pc:docMk/>
            <pc:sldMk cId="4123550599" sldId="2011"/>
            <ac:picMk id="3" creationId="{BEE5105F-8736-E706-F7FF-25E5AC77F8A7}"/>
          </ac:picMkLst>
        </pc:picChg>
      </pc:sldChg>
      <pc:sldChg chg="modSp mod">
        <pc:chgData name="Sandra Eriksson" userId="0c04f47bd8df3325" providerId="LiveId" clId="{E3F87DCC-B528-4AB5-9D02-5CF9D3F2BCF3}" dt="2024-06-09T15:15:41.674" v="10284" actId="962"/>
        <pc:sldMkLst>
          <pc:docMk/>
          <pc:sldMk cId="1124289853" sldId="2025"/>
        </pc:sldMkLst>
        <pc:spChg chg="mod">
          <ac:chgData name="Sandra Eriksson" userId="0c04f47bd8df3325" providerId="LiveId" clId="{E3F87DCC-B528-4AB5-9D02-5CF9D3F2BCF3}" dt="2024-06-06T13:37:24.558" v="2862" actId="113"/>
          <ac:spMkLst>
            <pc:docMk/>
            <pc:sldMk cId="1124289853" sldId="2025"/>
            <ac:spMk id="2" creationId="{A46E5223-C74D-CD40-B715-9599DBCFEE36}"/>
          </ac:spMkLst>
        </pc:spChg>
        <pc:spChg chg="mod">
          <ac:chgData name="Sandra Eriksson" userId="0c04f47bd8df3325" providerId="LiveId" clId="{E3F87DCC-B528-4AB5-9D02-5CF9D3F2BCF3}" dt="2024-06-06T13:37:22.121" v="2861" actId="2711"/>
          <ac:spMkLst>
            <pc:docMk/>
            <pc:sldMk cId="1124289853" sldId="2025"/>
            <ac:spMk id="5" creationId="{EEE778FF-8B2C-4142-8294-7C187A7BE0D6}"/>
          </ac:spMkLst>
        </pc:spChg>
        <pc:picChg chg="mod">
          <ac:chgData name="Sandra Eriksson" userId="0c04f47bd8df3325" providerId="LiveId" clId="{E3F87DCC-B528-4AB5-9D02-5CF9D3F2BCF3}" dt="2024-06-09T15:15:41.674" v="10284" actId="962"/>
          <ac:picMkLst>
            <pc:docMk/>
            <pc:sldMk cId="1124289853" sldId="2025"/>
            <ac:picMk id="4" creationId="{7A96944D-89D7-AD69-C13A-09A06503E73D}"/>
          </ac:picMkLst>
        </pc:picChg>
      </pc:sldChg>
      <pc:sldChg chg="addSp delSp modSp mod modClrScheme chgLayout modNotesTx">
        <pc:chgData name="Sandra Eriksson" userId="0c04f47bd8df3325" providerId="LiveId" clId="{E3F87DCC-B528-4AB5-9D02-5CF9D3F2BCF3}" dt="2024-06-09T15:08:43.187" v="8018" actId="962"/>
        <pc:sldMkLst>
          <pc:docMk/>
          <pc:sldMk cId="949944883" sldId="2034"/>
        </pc:sldMkLst>
        <pc:spChg chg="mod ord">
          <ac:chgData name="Sandra Eriksson" userId="0c04f47bd8df3325" providerId="LiveId" clId="{E3F87DCC-B528-4AB5-9D02-5CF9D3F2BCF3}" dt="2024-06-07T14:11:22.279" v="4528" actId="13244"/>
          <ac:spMkLst>
            <pc:docMk/>
            <pc:sldMk cId="949944883" sldId="2034"/>
            <ac:spMk id="2" creationId="{4A422550-252A-2446-AF53-45B5F43E92DD}"/>
          </ac:spMkLst>
        </pc:spChg>
        <pc:spChg chg="mod ord">
          <ac:chgData name="Sandra Eriksson" userId="0c04f47bd8df3325" providerId="LiveId" clId="{E3F87DCC-B528-4AB5-9D02-5CF9D3F2BCF3}" dt="2024-06-07T14:11:25.555" v="4529" actId="13244"/>
          <ac:spMkLst>
            <pc:docMk/>
            <pc:sldMk cId="949944883" sldId="2034"/>
            <ac:spMk id="3" creationId="{16792DAD-3FFE-DF30-0FC6-535229A1507B}"/>
          </ac:spMkLst>
        </pc:spChg>
        <pc:spChg chg="add del mod ord">
          <ac:chgData name="Sandra Eriksson" userId="0c04f47bd8df3325" providerId="LiveId" clId="{E3F87DCC-B528-4AB5-9D02-5CF9D3F2BCF3}" dt="2024-06-07T14:11:47.259" v="4530" actId="478"/>
          <ac:spMkLst>
            <pc:docMk/>
            <pc:sldMk cId="949944883" sldId="2034"/>
            <ac:spMk id="4" creationId="{4C157865-F294-F27C-D9E6-9742A436F6C2}"/>
          </ac:spMkLst>
        </pc:spChg>
        <pc:spChg chg="add del mod ord">
          <ac:chgData name="Sandra Eriksson" userId="0c04f47bd8df3325" providerId="LiveId" clId="{E3F87DCC-B528-4AB5-9D02-5CF9D3F2BCF3}" dt="2024-06-06T12:34:00.156" v="2218" actId="478"/>
          <ac:spMkLst>
            <pc:docMk/>
            <pc:sldMk cId="949944883" sldId="2034"/>
            <ac:spMk id="5" creationId="{BDDD69C9-F818-7880-A071-492F6BCEC8D6}"/>
          </ac:spMkLst>
        </pc:spChg>
        <pc:picChg chg="mod">
          <ac:chgData name="Sandra Eriksson" userId="0c04f47bd8df3325" providerId="LiveId" clId="{E3F87DCC-B528-4AB5-9D02-5CF9D3F2BCF3}" dt="2024-06-09T15:08:43.187" v="8018" actId="962"/>
          <ac:picMkLst>
            <pc:docMk/>
            <pc:sldMk cId="949944883" sldId="2034"/>
            <ac:picMk id="8" creationId="{9A4196AC-D5F0-8101-9082-6526867B644B}"/>
          </ac:picMkLst>
        </pc:picChg>
      </pc:sldChg>
      <pc:sldChg chg="modSp mod ord">
        <pc:chgData name="Sandra Eriksson" userId="0c04f47bd8df3325" providerId="LiveId" clId="{E3F87DCC-B528-4AB5-9D02-5CF9D3F2BCF3}" dt="2024-06-09T15:42:03.036" v="14933" actId="962"/>
        <pc:sldMkLst>
          <pc:docMk/>
          <pc:sldMk cId="3873004895" sldId="2037"/>
        </pc:sldMkLst>
        <pc:spChg chg="mod">
          <ac:chgData name="Sandra Eriksson" userId="0c04f47bd8df3325" providerId="LiveId" clId="{E3F87DCC-B528-4AB5-9D02-5CF9D3F2BCF3}" dt="2024-06-06T14:05:44.687" v="3408" actId="1076"/>
          <ac:spMkLst>
            <pc:docMk/>
            <pc:sldMk cId="3873004895" sldId="2037"/>
            <ac:spMk id="2" creationId="{0646FA76-5AB7-944C-9B42-4512D97A6D96}"/>
          </ac:spMkLst>
        </pc:spChg>
        <pc:spChg chg="mod">
          <ac:chgData name="Sandra Eriksson" userId="0c04f47bd8df3325" providerId="LiveId" clId="{E3F87DCC-B528-4AB5-9D02-5CF9D3F2BCF3}" dt="2024-06-06T14:04:56.542" v="3400" actId="1076"/>
          <ac:spMkLst>
            <pc:docMk/>
            <pc:sldMk cId="3873004895" sldId="2037"/>
            <ac:spMk id="6" creationId="{F7F3260B-C1A6-6547-B2A1-818BC2189659}"/>
          </ac:spMkLst>
        </pc:spChg>
        <pc:spChg chg="mod">
          <ac:chgData name="Sandra Eriksson" userId="0c04f47bd8df3325" providerId="LiveId" clId="{E3F87DCC-B528-4AB5-9D02-5CF9D3F2BCF3}" dt="2024-06-06T14:04:53.183" v="3398" actId="2711"/>
          <ac:spMkLst>
            <pc:docMk/>
            <pc:sldMk cId="3873004895" sldId="2037"/>
            <ac:spMk id="16" creationId="{39C6136B-64A3-6D4D-8BC8-16255E048FA6}"/>
          </ac:spMkLst>
        </pc:spChg>
        <pc:grpChg chg="mod">
          <ac:chgData name="Sandra Eriksson" userId="0c04f47bd8df3325" providerId="LiveId" clId="{E3F87DCC-B528-4AB5-9D02-5CF9D3F2BCF3}" dt="2024-06-09T15:42:03.036" v="14933" actId="962"/>
          <ac:grpSpMkLst>
            <pc:docMk/>
            <pc:sldMk cId="3873004895" sldId="2037"/>
            <ac:grpSpMk id="19" creationId="{74ED8D51-90B7-C64A-801C-5FD39E19320D}"/>
          </ac:grpSpMkLst>
        </pc:grpChg>
        <pc:picChg chg="mod">
          <ac:chgData name="Sandra Eriksson" userId="0c04f47bd8df3325" providerId="LiveId" clId="{E3F87DCC-B528-4AB5-9D02-5CF9D3F2BCF3}" dt="2024-06-06T14:04:56.542" v="3400" actId="1076"/>
          <ac:picMkLst>
            <pc:docMk/>
            <pc:sldMk cId="3873004895" sldId="2037"/>
            <ac:picMk id="15" creationId="{26A61590-6531-E04D-9774-D5373DFB9E15}"/>
          </ac:picMkLst>
        </pc:picChg>
      </pc:sldChg>
      <pc:sldChg chg="modSp mod ord">
        <pc:chgData name="Sandra Eriksson" userId="0c04f47bd8df3325" providerId="LiveId" clId="{E3F87DCC-B528-4AB5-9D02-5CF9D3F2BCF3}" dt="2024-06-09T15:44:59.555" v="15651" actId="962"/>
        <pc:sldMkLst>
          <pc:docMk/>
          <pc:sldMk cId="3396233904" sldId="2038"/>
        </pc:sldMkLst>
        <pc:spChg chg="mod">
          <ac:chgData name="Sandra Eriksson" userId="0c04f47bd8df3325" providerId="LiveId" clId="{E3F87DCC-B528-4AB5-9D02-5CF9D3F2BCF3}" dt="2024-06-06T14:09:51.914" v="3449" actId="113"/>
          <ac:spMkLst>
            <pc:docMk/>
            <pc:sldMk cId="3396233904" sldId="2038"/>
            <ac:spMk id="4" creationId="{79F2B16A-DE5A-2A47-B3BC-4364DDE1ABFE}"/>
          </ac:spMkLst>
        </pc:spChg>
        <pc:grpChg chg="mod">
          <ac:chgData name="Sandra Eriksson" userId="0c04f47bd8df3325" providerId="LiveId" clId="{E3F87DCC-B528-4AB5-9D02-5CF9D3F2BCF3}" dt="2024-06-09T15:44:59.555" v="15651" actId="962"/>
          <ac:grpSpMkLst>
            <pc:docMk/>
            <pc:sldMk cId="3396233904" sldId="2038"/>
            <ac:grpSpMk id="3" creationId="{3A610487-5ECE-424D-9323-16F5561FA300}"/>
          </ac:grpSpMkLst>
        </pc:grpChg>
      </pc:sldChg>
      <pc:sldChg chg="modSp mod ord">
        <pc:chgData name="Sandra Eriksson" userId="0c04f47bd8df3325" providerId="LiveId" clId="{E3F87DCC-B528-4AB5-9D02-5CF9D3F2BCF3}" dt="2024-06-09T15:30:52.323" v="13341" actId="962"/>
        <pc:sldMkLst>
          <pc:docMk/>
          <pc:sldMk cId="3383063191" sldId="2049"/>
        </pc:sldMkLst>
        <pc:spChg chg="mod">
          <ac:chgData name="Sandra Eriksson" userId="0c04f47bd8df3325" providerId="LiveId" clId="{E3F87DCC-B528-4AB5-9D02-5CF9D3F2BCF3}" dt="2024-06-06T13:53:53.580" v="3101" actId="113"/>
          <ac:spMkLst>
            <pc:docMk/>
            <pc:sldMk cId="3383063191" sldId="2049"/>
            <ac:spMk id="2" creationId="{61A44B4B-1226-474A-B8E3-60F27B9D16FA}"/>
          </ac:spMkLst>
        </pc:spChg>
        <pc:picChg chg="mod">
          <ac:chgData name="Sandra Eriksson" userId="0c04f47bd8df3325" providerId="LiveId" clId="{E3F87DCC-B528-4AB5-9D02-5CF9D3F2BCF3}" dt="2024-06-09T15:30:52.323" v="13341" actId="962"/>
          <ac:picMkLst>
            <pc:docMk/>
            <pc:sldMk cId="3383063191" sldId="2049"/>
            <ac:picMk id="6" creationId="{7EFD4D71-C2E7-E099-9DD5-5C108D884DA4}"/>
          </ac:picMkLst>
        </pc:picChg>
        <pc:picChg chg="mod ord">
          <ac:chgData name="Sandra Eriksson" userId="0c04f47bd8df3325" providerId="LiveId" clId="{E3F87DCC-B528-4AB5-9D02-5CF9D3F2BCF3}" dt="2024-06-09T15:30:42.475" v="13319" actId="962"/>
          <ac:picMkLst>
            <pc:docMk/>
            <pc:sldMk cId="3383063191" sldId="2049"/>
            <ac:picMk id="8" creationId="{55633BC2-6288-8D44-A72E-6DA7750215DF}"/>
          </ac:picMkLst>
        </pc:picChg>
      </pc:sldChg>
      <pc:sldChg chg="modSp mod modShow">
        <pc:chgData name="Sandra Eriksson" userId="0c04f47bd8df3325" providerId="LiveId" clId="{E3F87DCC-B528-4AB5-9D02-5CF9D3F2BCF3}" dt="2024-06-09T15:45:54.265" v="15958" actId="962"/>
        <pc:sldMkLst>
          <pc:docMk/>
          <pc:sldMk cId="4216656236" sldId="2056"/>
        </pc:sldMkLst>
        <pc:spChg chg="mod ord">
          <ac:chgData name="Sandra Eriksson" userId="0c04f47bd8df3325" providerId="LiveId" clId="{E3F87DCC-B528-4AB5-9D02-5CF9D3F2BCF3}" dt="2024-06-07T14:19:16.793" v="4602" actId="13244"/>
          <ac:spMkLst>
            <pc:docMk/>
            <pc:sldMk cId="4216656236" sldId="2056"/>
            <ac:spMk id="5" creationId="{76B2B167-8BF4-072B-0A11-84F3E75597EA}"/>
          </ac:spMkLst>
        </pc:spChg>
        <pc:spChg chg="mod ord">
          <ac:chgData name="Sandra Eriksson" userId="0c04f47bd8df3325" providerId="LiveId" clId="{E3F87DCC-B528-4AB5-9D02-5CF9D3F2BCF3}" dt="2024-06-07T14:19:18.724" v="4603" actId="13244"/>
          <ac:spMkLst>
            <pc:docMk/>
            <pc:sldMk cId="4216656236" sldId="2056"/>
            <ac:spMk id="7" creationId="{0A1BA5F6-11BD-2DD6-6CAC-2CA806979C14}"/>
          </ac:spMkLst>
        </pc:spChg>
        <pc:picChg chg="mod">
          <ac:chgData name="Sandra Eriksson" userId="0c04f47bd8df3325" providerId="LiveId" clId="{E3F87DCC-B528-4AB5-9D02-5CF9D3F2BCF3}" dt="2024-06-09T15:45:54.265" v="15958" actId="962"/>
          <ac:picMkLst>
            <pc:docMk/>
            <pc:sldMk cId="4216656236" sldId="2056"/>
            <ac:picMk id="10" creationId="{562DDA26-6D62-4FE5-D17A-7996D29DDFC1}"/>
          </ac:picMkLst>
        </pc:picChg>
      </pc:sldChg>
      <pc:sldChg chg="modSp mod modShow">
        <pc:chgData name="Sandra Eriksson" userId="0c04f47bd8df3325" providerId="LiveId" clId="{E3F87DCC-B528-4AB5-9D02-5CF9D3F2BCF3}" dt="2024-06-09T15:48:33.964" v="16900" actId="962"/>
        <pc:sldMkLst>
          <pc:docMk/>
          <pc:sldMk cId="2967354903" sldId="2061"/>
        </pc:sldMkLst>
        <pc:spChg chg="mod ord">
          <ac:chgData name="Sandra Eriksson" userId="0c04f47bd8df3325" providerId="LiveId" clId="{E3F87DCC-B528-4AB5-9D02-5CF9D3F2BCF3}" dt="2024-06-07T14:19:54.122" v="4609" actId="13244"/>
          <ac:spMkLst>
            <pc:docMk/>
            <pc:sldMk cId="2967354903" sldId="2061"/>
            <ac:spMk id="5" creationId="{A28BE3CB-F855-9127-EEBA-7F1BC96280CF}"/>
          </ac:spMkLst>
        </pc:spChg>
        <pc:picChg chg="mod">
          <ac:chgData name="Sandra Eriksson" userId="0c04f47bd8df3325" providerId="LiveId" clId="{E3F87DCC-B528-4AB5-9D02-5CF9D3F2BCF3}" dt="2024-06-09T15:48:33.964" v="16900" actId="962"/>
          <ac:picMkLst>
            <pc:docMk/>
            <pc:sldMk cId="2967354903" sldId="2061"/>
            <ac:picMk id="9" creationId="{7A0D2333-D65D-A265-8C0D-3F4D40F93FCE}"/>
          </ac:picMkLst>
        </pc:picChg>
      </pc:sldChg>
      <pc:sldChg chg="modSp mod modShow">
        <pc:chgData name="Sandra Eriksson" userId="0c04f47bd8df3325" providerId="LiveId" clId="{E3F87DCC-B528-4AB5-9D02-5CF9D3F2BCF3}" dt="2024-06-09T15:50:56.867" v="17543" actId="962"/>
        <pc:sldMkLst>
          <pc:docMk/>
          <pc:sldMk cId="3248522193" sldId="2062"/>
        </pc:sldMkLst>
        <pc:spChg chg="mod ord">
          <ac:chgData name="Sandra Eriksson" userId="0c04f47bd8df3325" providerId="LiveId" clId="{E3F87DCC-B528-4AB5-9D02-5CF9D3F2BCF3}" dt="2024-06-07T14:19:24.797" v="4604" actId="13244"/>
          <ac:spMkLst>
            <pc:docMk/>
            <pc:sldMk cId="3248522193" sldId="2062"/>
            <ac:spMk id="5" creationId="{A28BE3CB-F855-9127-EEBA-7F1BC96280CF}"/>
          </ac:spMkLst>
        </pc:spChg>
        <pc:picChg chg="mod">
          <ac:chgData name="Sandra Eriksson" userId="0c04f47bd8df3325" providerId="LiveId" clId="{E3F87DCC-B528-4AB5-9D02-5CF9D3F2BCF3}" dt="2024-06-09T15:50:56.867" v="17543" actId="962"/>
          <ac:picMkLst>
            <pc:docMk/>
            <pc:sldMk cId="3248522193" sldId="2062"/>
            <ac:picMk id="3" creationId="{EBAFA3A2-F090-34A7-F027-EEC4AA957B2D}"/>
          </ac:picMkLst>
        </pc:picChg>
      </pc:sldChg>
      <pc:sldChg chg="modSp mod modShow">
        <pc:chgData name="Sandra Eriksson" userId="0c04f47bd8df3325" providerId="LiveId" clId="{E3F87DCC-B528-4AB5-9D02-5CF9D3F2BCF3}" dt="2024-06-09T15:50:17.617" v="17251" actId="962"/>
        <pc:sldMkLst>
          <pc:docMk/>
          <pc:sldMk cId="1967676761" sldId="2063"/>
        </pc:sldMkLst>
        <pc:spChg chg="mod ord">
          <ac:chgData name="Sandra Eriksson" userId="0c04f47bd8df3325" providerId="LiveId" clId="{E3F87DCC-B528-4AB5-9D02-5CF9D3F2BCF3}" dt="2024-06-07T14:19:32.283" v="4605" actId="13244"/>
          <ac:spMkLst>
            <pc:docMk/>
            <pc:sldMk cId="1967676761" sldId="2063"/>
            <ac:spMk id="5" creationId="{A28BE3CB-F855-9127-EEBA-7F1BC96280CF}"/>
          </ac:spMkLst>
        </pc:spChg>
        <pc:picChg chg="mod">
          <ac:chgData name="Sandra Eriksson" userId="0c04f47bd8df3325" providerId="LiveId" clId="{E3F87DCC-B528-4AB5-9D02-5CF9D3F2BCF3}" dt="2024-06-09T15:50:17.617" v="17251" actId="962"/>
          <ac:picMkLst>
            <pc:docMk/>
            <pc:sldMk cId="1967676761" sldId="2063"/>
            <ac:picMk id="3" creationId="{BCF787F7-2553-B5EF-ACAD-50AED1416035}"/>
          </ac:picMkLst>
        </pc:picChg>
      </pc:sldChg>
      <pc:sldChg chg="modSp mod modShow">
        <pc:chgData name="Sandra Eriksson" userId="0c04f47bd8df3325" providerId="LiveId" clId="{E3F87DCC-B528-4AB5-9D02-5CF9D3F2BCF3}" dt="2024-06-09T15:49:17.460" v="17050" actId="962"/>
        <pc:sldMkLst>
          <pc:docMk/>
          <pc:sldMk cId="819400206" sldId="2064"/>
        </pc:sldMkLst>
        <pc:spChg chg="mod ord">
          <ac:chgData name="Sandra Eriksson" userId="0c04f47bd8df3325" providerId="LiveId" clId="{E3F87DCC-B528-4AB5-9D02-5CF9D3F2BCF3}" dt="2024-06-07T14:19:37.369" v="4606" actId="13244"/>
          <ac:spMkLst>
            <pc:docMk/>
            <pc:sldMk cId="819400206" sldId="2064"/>
            <ac:spMk id="5" creationId="{A28BE3CB-F855-9127-EEBA-7F1BC96280CF}"/>
          </ac:spMkLst>
        </pc:spChg>
        <pc:picChg chg="mod">
          <ac:chgData name="Sandra Eriksson" userId="0c04f47bd8df3325" providerId="LiveId" clId="{E3F87DCC-B528-4AB5-9D02-5CF9D3F2BCF3}" dt="2024-06-09T15:49:17.460" v="17050" actId="962"/>
          <ac:picMkLst>
            <pc:docMk/>
            <pc:sldMk cId="819400206" sldId="2064"/>
            <ac:picMk id="3" creationId="{288520C9-5CC1-8230-7FE2-6FC86CFAA4FF}"/>
          </ac:picMkLst>
        </pc:picChg>
      </pc:sldChg>
      <pc:sldChg chg="modSp mod modShow">
        <pc:chgData name="Sandra Eriksson" userId="0c04f47bd8df3325" providerId="LiveId" clId="{E3F87DCC-B528-4AB5-9D02-5CF9D3F2BCF3}" dt="2024-06-09T15:48:55.380" v="16946" actId="962"/>
        <pc:sldMkLst>
          <pc:docMk/>
          <pc:sldMk cId="788567927" sldId="2065"/>
        </pc:sldMkLst>
        <pc:spChg chg="mod ord">
          <ac:chgData name="Sandra Eriksson" userId="0c04f47bd8df3325" providerId="LiveId" clId="{E3F87DCC-B528-4AB5-9D02-5CF9D3F2BCF3}" dt="2024-06-07T14:19:42.084" v="4607" actId="13244"/>
          <ac:spMkLst>
            <pc:docMk/>
            <pc:sldMk cId="788567927" sldId="2065"/>
            <ac:spMk id="5" creationId="{A28BE3CB-F855-9127-EEBA-7F1BC96280CF}"/>
          </ac:spMkLst>
        </pc:spChg>
        <pc:picChg chg="mod">
          <ac:chgData name="Sandra Eriksson" userId="0c04f47bd8df3325" providerId="LiveId" clId="{E3F87DCC-B528-4AB5-9D02-5CF9D3F2BCF3}" dt="2024-06-09T15:48:55.380" v="16946" actId="962"/>
          <ac:picMkLst>
            <pc:docMk/>
            <pc:sldMk cId="788567927" sldId="2065"/>
            <ac:picMk id="3" creationId="{178ACC55-C765-C08B-4351-021AF3D9C1D1}"/>
          </ac:picMkLst>
        </pc:picChg>
      </pc:sldChg>
      <pc:sldChg chg="modSp mod">
        <pc:chgData name="Sandra Eriksson" userId="0c04f47bd8df3325" providerId="LiveId" clId="{E3F87DCC-B528-4AB5-9D02-5CF9D3F2BCF3}" dt="2024-06-09T15:51:56.354" v="17546" actId="962"/>
        <pc:sldMkLst>
          <pc:docMk/>
          <pc:sldMk cId="3642640214" sldId="2067"/>
        </pc:sldMkLst>
        <pc:spChg chg="mod">
          <ac:chgData name="Sandra Eriksson" userId="0c04f47bd8df3325" providerId="LiveId" clId="{E3F87DCC-B528-4AB5-9D02-5CF9D3F2BCF3}" dt="2024-06-06T13:37:51.614" v="2865" actId="2711"/>
          <ac:spMkLst>
            <pc:docMk/>
            <pc:sldMk cId="3642640214" sldId="2067"/>
            <ac:spMk id="2" creationId="{46AC00B4-806A-5D4B-84B9-DE6AA775F198}"/>
          </ac:spMkLst>
        </pc:spChg>
        <pc:spChg chg="mod">
          <ac:chgData name="Sandra Eriksson" userId="0c04f47bd8df3325" providerId="LiveId" clId="{E3F87DCC-B528-4AB5-9D02-5CF9D3F2BCF3}" dt="2024-06-06T13:37:51.614" v="2865" actId="2711"/>
          <ac:spMkLst>
            <pc:docMk/>
            <pc:sldMk cId="3642640214" sldId="2067"/>
            <ac:spMk id="3" creationId="{82A5C9D5-6B7B-D4F3-A4EC-03CE9EF0CB39}"/>
          </ac:spMkLst>
        </pc:spChg>
        <pc:spChg chg="mod">
          <ac:chgData name="Sandra Eriksson" userId="0c04f47bd8df3325" providerId="LiveId" clId="{E3F87DCC-B528-4AB5-9D02-5CF9D3F2BCF3}" dt="2024-06-09T15:51:56.354" v="17546" actId="962"/>
          <ac:spMkLst>
            <pc:docMk/>
            <pc:sldMk cId="3642640214" sldId="2067"/>
            <ac:spMk id="4" creationId="{936932FE-3784-6F61-69C9-5D27C521C378}"/>
          </ac:spMkLst>
        </pc:spChg>
      </pc:sldChg>
      <pc:sldChg chg="modSp mod">
        <pc:chgData name="Sandra Eriksson" userId="0c04f47bd8df3325" providerId="LiveId" clId="{E3F87DCC-B528-4AB5-9D02-5CF9D3F2BCF3}" dt="2024-06-09T15:51:49.583" v="17545" actId="962"/>
        <pc:sldMkLst>
          <pc:docMk/>
          <pc:sldMk cId="2593112677" sldId="2068"/>
        </pc:sldMkLst>
        <pc:spChg chg="mod">
          <ac:chgData name="Sandra Eriksson" userId="0c04f47bd8df3325" providerId="LiveId" clId="{E3F87DCC-B528-4AB5-9D02-5CF9D3F2BCF3}" dt="2024-06-06T13:37:48.106" v="2864" actId="2711"/>
          <ac:spMkLst>
            <pc:docMk/>
            <pc:sldMk cId="2593112677" sldId="2068"/>
            <ac:spMk id="2" creationId="{CAA04F23-0577-E842-8D16-3F9ADFA8F687}"/>
          </ac:spMkLst>
        </pc:spChg>
        <pc:spChg chg="mod">
          <ac:chgData name="Sandra Eriksson" userId="0c04f47bd8df3325" providerId="LiveId" clId="{E3F87DCC-B528-4AB5-9D02-5CF9D3F2BCF3}" dt="2024-06-06T13:37:48.106" v="2864" actId="2711"/>
          <ac:spMkLst>
            <pc:docMk/>
            <pc:sldMk cId="2593112677" sldId="2068"/>
            <ac:spMk id="3" creationId="{72BFADE0-9FB6-8274-934E-2A4C041414C8}"/>
          </ac:spMkLst>
        </pc:spChg>
        <pc:spChg chg="mod">
          <ac:chgData name="Sandra Eriksson" userId="0c04f47bd8df3325" providerId="LiveId" clId="{E3F87DCC-B528-4AB5-9D02-5CF9D3F2BCF3}" dt="2024-06-09T15:51:49.583" v="17545" actId="962"/>
          <ac:spMkLst>
            <pc:docMk/>
            <pc:sldMk cId="2593112677" sldId="2068"/>
            <ac:spMk id="4" creationId="{C19AB5AF-9E95-4D9D-BD5C-38122B5DD264}"/>
          </ac:spMkLst>
        </pc:spChg>
      </pc:sldChg>
      <pc:sldChg chg="modSp mod ord">
        <pc:chgData name="Sandra Eriksson" userId="0c04f47bd8df3325" providerId="LiveId" clId="{E3F87DCC-B528-4AB5-9D02-5CF9D3F2BCF3}" dt="2024-06-06T13:58:58.001" v="3273" actId="1076"/>
        <pc:sldMkLst>
          <pc:docMk/>
          <pc:sldMk cId="3396005784" sldId="2072"/>
        </pc:sldMkLst>
        <pc:spChg chg="mod">
          <ac:chgData name="Sandra Eriksson" userId="0c04f47bd8df3325" providerId="LiveId" clId="{E3F87DCC-B528-4AB5-9D02-5CF9D3F2BCF3}" dt="2024-06-06T13:58:58.001" v="3273" actId="1076"/>
          <ac:spMkLst>
            <pc:docMk/>
            <pc:sldMk cId="3396005784" sldId="2072"/>
            <ac:spMk id="2" creationId="{2551AA38-C534-6E4E-BB65-A005082A518A}"/>
          </ac:spMkLst>
        </pc:spChg>
      </pc:sldChg>
      <pc:sldChg chg="addSp delSp modSp mod ord modClrScheme chgLayout">
        <pc:chgData name="Sandra Eriksson" userId="0c04f47bd8df3325" providerId="LiveId" clId="{E3F87DCC-B528-4AB5-9D02-5CF9D3F2BCF3}" dt="2024-06-09T15:40:54.595" v="14775" actId="962"/>
        <pc:sldMkLst>
          <pc:docMk/>
          <pc:sldMk cId="639122425" sldId="2073"/>
        </pc:sldMkLst>
        <pc:spChg chg="mod ord">
          <ac:chgData name="Sandra Eriksson" userId="0c04f47bd8df3325" providerId="LiveId" clId="{E3F87DCC-B528-4AB5-9D02-5CF9D3F2BCF3}" dt="2024-06-07T14:25:46.848" v="4654" actId="13244"/>
          <ac:spMkLst>
            <pc:docMk/>
            <pc:sldMk cId="639122425" sldId="2073"/>
            <ac:spMk id="2" creationId="{932F8CB4-D200-B94F-8EFA-7FE6EBF44735}"/>
          </ac:spMkLst>
        </pc:spChg>
        <pc:spChg chg="add del mod ord">
          <ac:chgData name="Sandra Eriksson" userId="0c04f47bd8df3325" providerId="LiveId" clId="{E3F87DCC-B528-4AB5-9D02-5CF9D3F2BCF3}" dt="2024-06-07T14:25:53.290" v="4656" actId="478"/>
          <ac:spMkLst>
            <pc:docMk/>
            <pc:sldMk cId="639122425" sldId="2073"/>
            <ac:spMk id="3" creationId="{AFDD791D-CF6A-68A4-9E12-F0F005BD438B}"/>
          </ac:spMkLst>
        </pc:spChg>
        <pc:spChg chg="mod ord">
          <ac:chgData name="Sandra Eriksson" userId="0c04f47bd8df3325" providerId="LiveId" clId="{E3F87DCC-B528-4AB5-9D02-5CF9D3F2BCF3}" dt="2024-06-07T14:25:49.458" v="4655" actId="13244"/>
          <ac:spMkLst>
            <pc:docMk/>
            <pc:sldMk cId="639122425" sldId="2073"/>
            <ac:spMk id="5" creationId="{EEE778FF-8B2C-4142-8294-7C187A7BE0D6}"/>
          </ac:spMkLst>
        </pc:spChg>
        <pc:picChg chg="mod">
          <ac:chgData name="Sandra Eriksson" userId="0c04f47bd8df3325" providerId="LiveId" clId="{E3F87DCC-B528-4AB5-9D02-5CF9D3F2BCF3}" dt="2024-06-09T15:40:54.595" v="14775" actId="962"/>
          <ac:picMkLst>
            <pc:docMk/>
            <pc:sldMk cId="639122425" sldId="2073"/>
            <ac:picMk id="4" creationId="{25CE239C-FB6C-080F-D9C6-42495A0AB800}"/>
          </ac:picMkLst>
        </pc:picChg>
      </pc:sldChg>
      <pc:sldChg chg="modSp mod ord">
        <pc:chgData name="Sandra Eriksson" userId="0c04f47bd8df3325" providerId="LiveId" clId="{E3F87DCC-B528-4AB5-9D02-5CF9D3F2BCF3}" dt="2024-06-06T14:00:05.913" v="3277" actId="113"/>
        <pc:sldMkLst>
          <pc:docMk/>
          <pc:sldMk cId="4043473006" sldId="2075"/>
        </pc:sldMkLst>
        <pc:spChg chg="mod">
          <ac:chgData name="Sandra Eriksson" userId="0c04f47bd8df3325" providerId="LiveId" clId="{E3F87DCC-B528-4AB5-9D02-5CF9D3F2BCF3}" dt="2024-06-06T14:00:05.913" v="3277" actId="113"/>
          <ac:spMkLst>
            <pc:docMk/>
            <pc:sldMk cId="4043473006" sldId="2075"/>
            <ac:spMk id="2" creationId="{51C15AFA-7D99-F348-9C3A-C10B86FE3A06}"/>
          </ac:spMkLst>
        </pc:spChg>
      </pc:sldChg>
      <pc:sldChg chg="addSp delSp modSp mod ord modClrScheme chgLayout">
        <pc:chgData name="Sandra Eriksson" userId="0c04f47bd8df3325" providerId="LiveId" clId="{E3F87DCC-B528-4AB5-9D02-5CF9D3F2BCF3}" dt="2024-06-09T15:41:03.593" v="14777" actId="962"/>
        <pc:sldMkLst>
          <pc:docMk/>
          <pc:sldMk cId="3103627865" sldId="2079"/>
        </pc:sldMkLst>
        <pc:spChg chg="mod ord">
          <ac:chgData name="Sandra Eriksson" userId="0c04f47bd8df3325" providerId="LiveId" clId="{E3F87DCC-B528-4AB5-9D02-5CF9D3F2BCF3}" dt="2024-06-07T14:27:45.069" v="4691" actId="1076"/>
          <ac:spMkLst>
            <pc:docMk/>
            <pc:sldMk cId="3103627865" sldId="2079"/>
            <ac:spMk id="2" creationId="{83B7A426-24E0-BF4A-BC12-06990FE12B3E}"/>
          </ac:spMkLst>
        </pc:spChg>
        <pc:spChg chg="add del mod ord">
          <ac:chgData name="Sandra Eriksson" userId="0c04f47bd8df3325" providerId="LiveId" clId="{E3F87DCC-B528-4AB5-9D02-5CF9D3F2BCF3}" dt="2024-06-07T14:26:47.096" v="4660" actId="478"/>
          <ac:spMkLst>
            <pc:docMk/>
            <pc:sldMk cId="3103627865" sldId="2079"/>
            <ac:spMk id="3" creationId="{480CA929-EFD3-294D-1724-BF15F682435A}"/>
          </ac:spMkLst>
        </pc:spChg>
        <pc:spChg chg="mod ord">
          <ac:chgData name="Sandra Eriksson" userId="0c04f47bd8df3325" providerId="LiveId" clId="{E3F87DCC-B528-4AB5-9D02-5CF9D3F2BCF3}" dt="2024-06-07T14:27:15.428" v="4663" actId="207"/>
          <ac:spMkLst>
            <pc:docMk/>
            <pc:sldMk cId="3103627865" sldId="2079"/>
            <ac:spMk id="5" creationId="{EEE778FF-8B2C-4142-8294-7C187A7BE0D6}"/>
          </ac:spMkLst>
        </pc:spChg>
        <pc:picChg chg="mod">
          <ac:chgData name="Sandra Eriksson" userId="0c04f47bd8df3325" providerId="LiveId" clId="{E3F87DCC-B528-4AB5-9D02-5CF9D3F2BCF3}" dt="2024-06-09T15:41:03.593" v="14777" actId="962"/>
          <ac:picMkLst>
            <pc:docMk/>
            <pc:sldMk cId="3103627865" sldId="2079"/>
            <ac:picMk id="4" creationId="{1CF926D0-8008-AAA8-EDAC-D1C57294C1E3}"/>
          </ac:picMkLst>
        </pc:picChg>
      </pc:sldChg>
      <pc:sldChg chg="modSp mod">
        <pc:chgData name="Sandra Eriksson" userId="0c04f47bd8df3325" providerId="LiveId" clId="{E3F87DCC-B528-4AB5-9D02-5CF9D3F2BCF3}" dt="2024-06-06T13:42:06.197" v="2898" actId="404"/>
        <pc:sldMkLst>
          <pc:docMk/>
          <pc:sldMk cId="1534279228" sldId="2081"/>
        </pc:sldMkLst>
        <pc:spChg chg="mod">
          <ac:chgData name="Sandra Eriksson" userId="0c04f47bd8df3325" providerId="LiveId" clId="{E3F87DCC-B528-4AB5-9D02-5CF9D3F2BCF3}" dt="2024-06-06T13:42:06.197" v="2898" actId="404"/>
          <ac:spMkLst>
            <pc:docMk/>
            <pc:sldMk cId="1534279228" sldId="2081"/>
            <ac:spMk id="2" creationId="{035242EB-5FF5-9242-B1CE-14450431DD19}"/>
          </ac:spMkLst>
        </pc:spChg>
        <pc:spChg chg="mod">
          <ac:chgData name="Sandra Eriksson" userId="0c04f47bd8df3325" providerId="LiveId" clId="{E3F87DCC-B528-4AB5-9D02-5CF9D3F2BCF3}" dt="2024-06-06T13:42:00.406" v="2897" actId="2711"/>
          <ac:spMkLst>
            <pc:docMk/>
            <pc:sldMk cId="1534279228" sldId="2081"/>
            <ac:spMk id="5" creationId="{1CDDB7AC-B997-D94F-AF38-F0217300A877}"/>
          </ac:spMkLst>
        </pc:spChg>
        <pc:spChg chg="mod">
          <ac:chgData name="Sandra Eriksson" userId="0c04f47bd8df3325" providerId="LiveId" clId="{E3F87DCC-B528-4AB5-9D02-5CF9D3F2BCF3}" dt="2024-06-06T13:42:00.406" v="2897" actId="2711"/>
          <ac:spMkLst>
            <pc:docMk/>
            <pc:sldMk cId="1534279228" sldId="2081"/>
            <ac:spMk id="7" creationId="{C76D9682-39BF-6540-853E-D656DB25539F}"/>
          </ac:spMkLst>
        </pc:spChg>
      </pc:sldChg>
      <pc:sldChg chg="addSp modSp mod">
        <pc:chgData name="Sandra Eriksson" userId="0c04f47bd8df3325" providerId="LiveId" clId="{E3F87DCC-B528-4AB5-9D02-5CF9D3F2BCF3}" dt="2024-06-09T15:23:56.959" v="11832" actId="962"/>
        <pc:sldMkLst>
          <pc:docMk/>
          <pc:sldMk cId="3584782289" sldId="2083"/>
        </pc:sldMkLst>
        <pc:spChg chg="add mod ord">
          <ac:chgData name="Sandra Eriksson" userId="0c04f47bd8df3325" providerId="LiveId" clId="{E3F87DCC-B528-4AB5-9D02-5CF9D3F2BCF3}" dt="2024-06-07T14:15:38.731" v="4566" actId="13244"/>
          <ac:spMkLst>
            <pc:docMk/>
            <pc:sldMk cId="3584782289" sldId="2083"/>
            <ac:spMk id="2" creationId="{91D394CE-3A7D-76B6-627E-5C6A8C2E124E}"/>
          </ac:spMkLst>
        </pc:spChg>
        <pc:spChg chg="mod">
          <ac:chgData name="Sandra Eriksson" userId="0c04f47bd8df3325" providerId="LiveId" clId="{E3F87DCC-B528-4AB5-9D02-5CF9D3F2BCF3}" dt="2024-06-06T13:42:55.960" v="2902" actId="2711"/>
          <ac:spMkLst>
            <pc:docMk/>
            <pc:sldMk cId="3584782289" sldId="2083"/>
            <ac:spMk id="3" creationId="{4C912225-A683-EAEF-CEA1-A0A018F6D068}"/>
          </ac:spMkLst>
        </pc:spChg>
        <pc:picChg chg="mod">
          <ac:chgData name="Sandra Eriksson" userId="0c04f47bd8df3325" providerId="LiveId" clId="{E3F87DCC-B528-4AB5-9D02-5CF9D3F2BCF3}" dt="2024-06-09T15:23:56.959" v="11832" actId="962"/>
          <ac:picMkLst>
            <pc:docMk/>
            <pc:sldMk cId="3584782289" sldId="2083"/>
            <ac:picMk id="4" creationId="{B57660F3-F197-08C9-8462-733C0AE41CEE}"/>
          </ac:picMkLst>
        </pc:picChg>
      </pc:sldChg>
      <pc:sldChg chg="modSp mod">
        <pc:chgData name="Sandra Eriksson" userId="0c04f47bd8df3325" providerId="LiveId" clId="{E3F87DCC-B528-4AB5-9D02-5CF9D3F2BCF3}" dt="2024-06-07T14:16:24.603" v="4571" actId="13244"/>
        <pc:sldMkLst>
          <pc:docMk/>
          <pc:sldMk cId="1494157271" sldId="2084"/>
        </pc:sldMkLst>
        <pc:spChg chg="mod">
          <ac:chgData name="Sandra Eriksson" userId="0c04f47bd8df3325" providerId="LiveId" clId="{E3F87DCC-B528-4AB5-9D02-5CF9D3F2BCF3}" dt="2024-06-06T13:43:10.831" v="2903" actId="2711"/>
          <ac:spMkLst>
            <pc:docMk/>
            <pc:sldMk cId="1494157271" sldId="2084"/>
            <ac:spMk id="2" creationId="{6082B6F4-5D0F-D648-9F64-91776843F681}"/>
          </ac:spMkLst>
        </pc:spChg>
        <pc:spChg chg="mod ord">
          <ac:chgData name="Sandra Eriksson" userId="0c04f47bd8df3325" providerId="LiveId" clId="{E3F87DCC-B528-4AB5-9D02-5CF9D3F2BCF3}" dt="2024-06-07T14:16:23.407" v="4570" actId="13244"/>
          <ac:spMkLst>
            <pc:docMk/>
            <pc:sldMk cId="1494157271" sldId="2084"/>
            <ac:spMk id="3" creationId="{74A43C24-DE34-F84F-885A-4A8C912CA829}"/>
          </ac:spMkLst>
        </pc:spChg>
        <pc:spChg chg="mod ord">
          <ac:chgData name="Sandra Eriksson" userId="0c04f47bd8df3325" providerId="LiveId" clId="{E3F87DCC-B528-4AB5-9D02-5CF9D3F2BCF3}" dt="2024-06-07T14:16:20.168" v="4569" actId="13244"/>
          <ac:spMkLst>
            <pc:docMk/>
            <pc:sldMk cId="1494157271" sldId="2084"/>
            <ac:spMk id="4" creationId="{0AE853B4-C9D5-E546-96B2-D1DD671EDBEB}"/>
          </ac:spMkLst>
        </pc:spChg>
        <pc:spChg chg="mod">
          <ac:chgData name="Sandra Eriksson" userId="0c04f47bd8df3325" providerId="LiveId" clId="{E3F87DCC-B528-4AB5-9D02-5CF9D3F2BCF3}" dt="2024-06-06T13:43:10.831" v="2903" actId="2711"/>
          <ac:spMkLst>
            <pc:docMk/>
            <pc:sldMk cId="1494157271" sldId="2084"/>
            <ac:spMk id="6" creationId="{3C257B48-3755-96B0-7B87-F384EF31C6B5}"/>
          </ac:spMkLst>
        </pc:spChg>
        <pc:spChg chg="mod ord">
          <ac:chgData name="Sandra Eriksson" userId="0c04f47bd8df3325" providerId="LiveId" clId="{E3F87DCC-B528-4AB5-9D02-5CF9D3F2BCF3}" dt="2024-06-07T14:16:24.603" v="4571" actId="13244"/>
          <ac:spMkLst>
            <pc:docMk/>
            <pc:sldMk cId="1494157271" sldId="2084"/>
            <ac:spMk id="7" creationId="{AF639E84-5B14-DE3F-B10F-BF7F763CC556}"/>
          </ac:spMkLst>
        </pc:spChg>
      </pc:sldChg>
      <pc:sldChg chg="addSp delSp modSp mod modClrScheme chgLayout">
        <pc:chgData name="Sandra Eriksson" userId="0c04f47bd8df3325" providerId="LiveId" clId="{E3F87DCC-B528-4AB5-9D02-5CF9D3F2BCF3}" dt="2024-06-09T15:24:36.177" v="12022" actId="962"/>
        <pc:sldMkLst>
          <pc:docMk/>
          <pc:sldMk cId="2075114758" sldId="2085"/>
        </pc:sldMkLst>
        <pc:spChg chg="mod ord">
          <ac:chgData name="Sandra Eriksson" userId="0c04f47bd8df3325" providerId="LiveId" clId="{E3F87DCC-B528-4AB5-9D02-5CF9D3F2BCF3}" dt="2024-06-07T14:15:53.398" v="4567" actId="13244"/>
          <ac:spMkLst>
            <pc:docMk/>
            <pc:sldMk cId="2075114758" sldId="2085"/>
            <ac:spMk id="2" creationId="{03332996-3870-9E40-8CCC-537D15A012C2}"/>
          </ac:spMkLst>
        </pc:spChg>
        <pc:spChg chg="add del mod ord">
          <ac:chgData name="Sandra Eriksson" userId="0c04f47bd8df3325" providerId="LiveId" clId="{E3F87DCC-B528-4AB5-9D02-5CF9D3F2BCF3}" dt="2024-06-07T14:16:03.930" v="4568" actId="478"/>
          <ac:spMkLst>
            <pc:docMk/>
            <pc:sldMk cId="2075114758" sldId="2085"/>
            <ac:spMk id="3" creationId="{937B9EF1-8417-BD7A-7405-FA74A275B67F}"/>
          </ac:spMkLst>
        </pc:spChg>
        <pc:spChg chg="mod ord">
          <ac:chgData name="Sandra Eriksson" userId="0c04f47bd8df3325" providerId="LiveId" clId="{E3F87DCC-B528-4AB5-9D02-5CF9D3F2BCF3}" dt="2024-06-06T13:43:26.115" v="2906" actId="27636"/>
          <ac:spMkLst>
            <pc:docMk/>
            <pc:sldMk cId="2075114758" sldId="2085"/>
            <ac:spMk id="5" creationId="{EEE778FF-8B2C-4142-8294-7C187A7BE0D6}"/>
          </ac:spMkLst>
        </pc:spChg>
        <pc:picChg chg="mod">
          <ac:chgData name="Sandra Eriksson" userId="0c04f47bd8df3325" providerId="LiveId" clId="{E3F87DCC-B528-4AB5-9D02-5CF9D3F2BCF3}" dt="2024-06-09T15:24:36.177" v="12022" actId="962"/>
          <ac:picMkLst>
            <pc:docMk/>
            <pc:sldMk cId="2075114758" sldId="2085"/>
            <ac:picMk id="4" creationId="{CCE19A6A-E840-000D-2C85-78784016C663}"/>
          </ac:picMkLst>
        </pc:picChg>
      </pc:sldChg>
      <pc:sldChg chg="modSp mod">
        <pc:chgData name="Sandra Eriksson" userId="0c04f47bd8df3325" providerId="LiveId" clId="{E3F87DCC-B528-4AB5-9D02-5CF9D3F2BCF3}" dt="2024-06-09T15:23:39.125" v="11830" actId="962"/>
        <pc:sldMkLst>
          <pc:docMk/>
          <pc:sldMk cId="2293624977" sldId="2086"/>
        </pc:sldMkLst>
        <pc:spChg chg="mod">
          <ac:chgData name="Sandra Eriksson" userId="0c04f47bd8df3325" providerId="LiveId" clId="{E3F87DCC-B528-4AB5-9D02-5CF9D3F2BCF3}" dt="2024-06-06T13:42:39.417" v="2901" actId="2711"/>
          <ac:spMkLst>
            <pc:docMk/>
            <pc:sldMk cId="2293624977" sldId="2086"/>
            <ac:spMk id="2" creationId="{87E43365-4B85-DB4E-9C20-193B7CBF4C00}"/>
          </ac:spMkLst>
        </pc:spChg>
        <pc:spChg chg="mod">
          <ac:chgData name="Sandra Eriksson" userId="0c04f47bd8df3325" providerId="LiveId" clId="{E3F87DCC-B528-4AB5-9D02-5CF9D3F2BCF3}" dt="2024-06-06T13:42:39.417" v="2901" actId="2711"/>
          <ac:spMkLst>
            <pc:docMk/>
            <pc:sldMk cId="2293624977" sldId="2086"/>
            <ac:spMk id="9" creationId="{AE84BB40-CD1D-3F49-9E1C-E2AA9D572C0A}"/>
          </ac:spMkLst>
        </pc:spChg>
        <pc:picChg chg="mod">
          <ac:chgData name="Sandra Eriksson" userId="0c04f47bd8df3325" providerId="LiveId" clId="{E3F87DCC-B528-4AB5-9D02-5CF9D3F2BCF3}" dt="2024-06-09T15:23:39.125" v="11830" actId="962"/>
          <ac:picMkLst>
            <pc:docMk/>
            <pc:sldMk cId="2293624977" sldId="2086"/>
            <ac:picMk id="5" creationId="{764960E3-65DA-1CE8-656D-73478E3E704E}"/>
          </ac:picMkLst>
        </pc:picChg>
      </pc:sldChg>
      <pc:sldChg chg="modSp mod modShow">
        <pc:chgData name="Sandra Eriksson" userId="0c04f47bd8df3325" providerId="LiveId" clId="{E3F87DCC-B528-4AB5-9D02-5CF9D3F2BCF3}" dt="2024-06-09T15:24:56.850" v="12023" actId="729"/>
        <pc:sldMkLst>
          <pc:docMk/>
          <pc:sldMk cId="1673353152" sldId="2088"/>
        </pc:sldMkLst>
        <pc:spChg chg="mod">
          <ac:chgData name="Sandra Eriksson" userId="0c04f47bd8df3325" providerId="LiveId" clId="{E3F87DCC-B528-4AB5-9D02-5CF9D3F2BCF3}" dt="2024-06-06T13:43:46.264" v="2908" actId="2711"/>
          <ac:spMkLst>
            <pc:docMk/>
            <pc:sldMk cId="1673353152" sldId="2088"/>
            <ac:spMk id="3" creationId="{527AF7F6-4F30-2D43-B442-3BB35D607E8C}"/>
          </ac:spMkLst>
        </pc:spChg>
      </pc:sldChg>
      <pc:sldChg chg="modSp mod">
        <pc:chgData name="Sandra Eriksson" userId="0c04f47bd8df3325" providerId="LiveId" clId="{E3F87DCC-B528-4AB5-9D02-5CF9D3F2BCF3}" dt="2024-06-06T13:44:51.604" v="2914" actId="113"/>
        <pc:sldMkLst>
          <pc:docMk/>
          <pc:sldMk cId="1887877841" sldId="2091"/>
        </pc:sldMkLst>
        <pc:spChg chg="mod">
          <ac:chgData name="Sandra Eriksson" userId="0c04f47bd8df3325" providerId="LiveId" clId="{E3F87DCC-B528-4AB5-9D02-5CF9D3F2BCF3}" dt="2024-06-06T13:44:48.663" v="2913" actId="2711"/>
          <ac:spMkLst>
            <pc:docMk/>
            <pc:sldMk cId="1887877841" sldId="2091"/>
            <ac:spMk id="2" creationId="{530508C2-DB8B-7098-B1A7-9CD87B9E6992}"/>
          </ac:spMkLst>
        </pc:spChg>
        <pc:spChg chg="mod">
          <ac:chgData name="Sandra Eriksson" userId="0c04f47bd8df3325" providerId="LiveId" clId="{E3F87DCC-B528-4AB5-9D02-5CF9D3F2BCF3}" dt="2024-06-06T13:44:51.604" v="2914" actId="113"/>
          <ac:spMkLst>
            <pc:docMk/>
            <pc:sldMk cId="1887877841" sldId="2091"/>
            <ac:spMk id="3" creationId="{B7E1C6B2-487A-9946-83A0-73D1ADC95CE2}"/>
          </ac:spMkLst>
        </pc:spChg>
      </pc:sldChg>
      <pc:sldChg chg="modSp mod ord">
        <pc:chgData name="Sandra Eriksson" userId="0c04f47bd8df3325" providerId="LiveId" clId="{E3F87DCC-B528-4AB5-9D02-5CF9D3F2BCF3}" dt="2024-06-06T14:04:23.861" v="3394" actId="113"/>
        <pc:sldMkLst>
          <pc:docMk/>
          <pc:sldMk cId="282657740" sldId="2092"/>
        </pc:sldMkLst>
        <pc:spChg chg="mod">
          <ac:chgData name="Sandra Eriksson" userId="0c04f47bd8df3325" providerId="LiveId" clId="{E3F87DCC-B528-4AB5-9D02-5CF9D3F2BCF3}" dt="2024-06-06T14:04:20.891" v="3393" actId="2711"/>
          <ac:spMkLst>
            <pc:docMk/>
            <pc:sldMk cId="282657740" sldId="2092"/>
            <ac:spMk id="2" creationId="{19DE9E47-673D-0847-9D85-900C67662A7D}"/>
          </ac:spMkLst>
        </pc:spChg>
        <pc:spChg chg="mod">
          <ac:chgData name="Sandra Eriksson" userId="0c04f47bd8df3325" providerId="LiveId" clId="{E3F87DCC-B528-4AB5-9D02-5CF9D3F2BCF3}" dt="2024-06-06T14:04:23.861" v="3394" actId="113"/>
          <ac:spMkLst>
            <pc:docMk/>
            <pc:sldMk cId="282657740" sldId="2092"/>
            <ac:spMk id="3" creationId="{59D64F96-2B0E-F148-8330-AEAE3FEE933F}"/>
          </ac:spMkLst>
        </pc:spChg>
      </pc:sldChg>
      <pc:sldChg chg="modSp mod">
        <pc:chgData name="Sandra Eriksson" userId="0c04f47bd8df3325" providerId="LiveId" clId="{E3F87DCC-B528-4AB5-9D02-5CF9D3F2BCF3}" dt="2024-06-07T14:14:37.342" v="4551" actId="13244"/>
        <pc:sldMkLst>
          <pc:docMk/>
          <pc:sldMk cId="1179265220" sldId="2095"/>
        </pc:sldMkLst>
        <pc:spChg chg="mod">
          <ac:chgData name="Sandra Eriksson" userId="0c04f47bd8df3325" providerId="LiveId" clId="{E3F87DCC-B528-4AB5-9D02-5CF9D3F2BCF3}" dt="2024-06-06T13:46:26.761" v="2929" actId="2711"/>
          <ac:spMkLst>
            <pc:docMk/>
            <pc:sldMk cId="1179265220" sldId="2095"/>
            <ac:spMk id="2" creationId="{82C95C27-35AE-0A4E-A2D1-79AF8A99D200}"/>
          </ac:spMkLst>
        </pc:spChg>
        <pc:spChg chg="mod ord">
          <ac:chgData name="Sandra Eriksson" userId="0c04f47bd8df3325" providerId="LiveId" clId="{E3F87DCC-B528-4AB5-9D02-5CF9D3F2BCF3}" dt="2024-06-07T14:14:34.330" v="4550" actId="13244"/>
          <ac:spMkLst>
            <pc:docMk/>
            <pc:sldMk cId="1179265220" sldId="2095"/>
            <ac:spMk id="3" creationId="{4F2B6DD0-4C38-9F4D-966F-CFA61EC286CB}"/>
          </ac:spMkLst>
        </pc:spChg>
        <pc:spChg chg="mod ord">
          <ac:chgData name="Sandra Eriksson" userId="0c04f47bd8df3325" providerId="LiveId" clId="{E3F87DCC-B528-4AB5-9D02-5CF9D3F2BCF3}" dt="2024-06-07T14:14:29.171" v="4549" actId="13244"/>
          <ac:spMkLst>
            <pc:docMk/>
            <pc:sldMk cId="1179265220" sldId="2095"/>
            <ac:spMk id="4" creationId="{201908AB-2A24-584E-B746-0489EA416F5A}"/>
          </ac:spMkLst>
        </pc:spChg>
        <pc:spChg chg="mod">
          <ac:chgData name="Sandra Eriksson" userId="0c04f47bd8df3325" providerId="LiveId" clId="{E3F87DCC-B528-4AB5-9D02-5CF9D3F2BCF3}" dt="2024-06-06T13:46:26.761" v="2929" actId="2711"/>
          <ac:spMkLst>
            <pc:docMk/>
            <pc:sldMk cId="1179265220" sldId="2095"/>
            <ac:spMk id="7" creationId="{5BDF5EE0-36E4-9E16-41F0-F43D9F8DFA8C}"/>
          </ac:spMkLst>
        </pc:spChg>
        <pc:spChg chg="mod ord">
          <ac:chgData name="Sandra Eriksson" userId="0c04f47bd8df3325" providerId="LiveId" clId="{E3F87DCC-B528-4AB5-9D02-5CF9D3F2BCF3}" dt="2024-06-07T14:14:37.342" v="4551" actId="13244"/>
          <ac:spMkLst>
            <pc:docMk/>
            <pc:sldMk cId="1179265220" sldId="2095"/>
            <ac:spMk id="8" creationId="{6669AA23-B6B8-5774-E7A6-56B760F2688A}"/>
          </ac:spMkLst>
        </pc:spChg>
      </pc:sldChg>
      <pc:sldChg chg="modSp mod">
        <pc:chgData name="Sandra Eriksson" userId="0c04f47bd8df3325" providerId="LiveId" clId="{E3F87DCC-B528-4AB5-9D02-5CF9D3F2BCF3}" dt="2024-06-06T13:45:01.358" v="2916" actId="113"/>
        <pc:sldMkLst>
          <pc:docMk/>
          <pc:sldMk cId="177925941" sldId="2096"/>
        </pc:sldMkLst>
        <pc:spChg chg="mod">
          <ac:chgData name="Sandra Eriksson" userId="0c04f47bd8df3325" providerId="LiveId" clId="{E3F87DCC-B528-4AB5-9D02-5CF9D3F2BCF3}" dt="2024-06-06T13:44:57.292" v="2915" actId="2711"/>
          <ac:spMkLst>
            <pc:docMk/>
            <pc:sldMk cId="177925941" sldId="2096"/>
            <ac:spMk id="4" creationId="{12DBA757-5006-2443-A7B7-A790A4CE5B5D}"/>
          </ac:spMkLst>
        </pc:spChg>
        <pc:spChg chg="mod">
          <ac:chgData name="Sandra Eriksson" userId="0c04f47bd8df3325" providerId="LiveId" clId="{E3F87DCC-B528-4AB5-9D02-5CF9D3F2BCF3}" dt="2024-06-06T13:45:01.358" v="2916" actId="113"/>
          <ac:spMkLst>
            <pc:docMk/>
            <pc:sldMk cId="177925941" sldId="2096"/>
            <ac:spMk id="5" creationId="{A7C3FA5F-807B-4046-9DDF-E5CCC053EEBA}"/>
          </ac:spMkLst>
        </pc:spChg>
      </pc:sldChg>
      <pc:sldChg chg="modSp mod">
        <pc:chgData name="Sandra Eriksson" userId="0c04f47bd8df3325" providerId="LiveId" clId="{E3F87DCC-B528-4AB5-9D02-5CF9D3F2BCF3}" dt="2024-06-06T13:45:09.573" v="2918" actId="113"/>
        <pc:sldMkLst>
          <pc:docMk/>
          <pc:sldMk cId="3926374139" sldId="2097"/>
        </pc:sldMkLst>
        <pc:spChg chg="mod">
          <ac:chgData name="Sandra Eriksson" userId="0c04f47bd8df3325" providerId="LiveId" clId="{E3F87DCC-B528-4AB5-9D02-5CF9D3F2BCF3}" dt="2024-06-06T13:45:08.126" v="2917" actId="2711"/>
          <ac:spMkLst>
            <pc:docMk/>
            <pc:sldMk cId="3926374139" sldId="2097"/>
            <ac:spMk id="4" creationId="{12DBA757-5006-2443-A7B7-A790A4CE5B5D}"/>
          </ac:spMkLst>
        </pc:spChg>
        <pc:spChg chg="mod">
          <ac:chgData name="Sandra Eriksson" userId="0c04f47bd8df3325" providerId="LiveId" clId="{E3F87DCC-B528-4AB5-9D02-5CF9D3F2BCF3}" dt="2024-06-06T13:45:09.573" v="2918" actId="113"/>
          <ac:spMkLst>
            <pc:docMk/>
            <pc:sldMk cId="3926374139" sldId="2097"/>
            <ac:spMk id="5" creationId="{A7C3FA5F-807B-4046-9DDF-E5CCC053EEBA}"/>
          </ac:spMkLst>
        </pc:spChg>
        <pc:spChg chg="mod">
          <ac:chgData name="Sandra Eriksson" userId="0c04f47bd8df3325" providerId="LiveId" clId="{E3F87DCC-B528-4AB5-9D02-5CF9D3F2BCF3}" dt="2024-06-06T13:45:08.126" v="2917" actId="2711"/>
          <ac:spMkLst>
            <pc:docMk/>
            <pc:sldMk cId="3926374139" sldId="2097"/>
            <ac:spMk id="7" creationId="{4544AD90-2AB5-8940-A829-9F855B518613}"/>
          </ac:spMkLst>
        </pc:spChg>
      </pc:sldChg>
      <pc:sldChg chg="modSp mod ord">
        <pc:chgData name="Sandra Eriksson" userId="0c04f47bd8df3325" providerId="LiveId" clId="{E3F87DCC-B528-4AB5-9D02-5CF9D3F2BCF3}" dt="2024-06-09T15:19:22.067" v="11099" actId="962"/>
        <pc:sldMkLst>
          <pc:docMk/>
          <pc:sldMk cId="2482853372" sldId="2098"/>
        </pc:sldMkLst>
        <pc:spChg chg="mod">
          <ac:chgData name="Sandra Eriksson" userId="0c04f47bd8df3325" providerId="LiveId" clId="{E3F87DCC-B528-4AB5-9D02-5CF9D3F2BCF3}" dt="2024-06-06T13:45:46.382" v="2924" actId="113"/>
          <ac:spMkLst>
            <pc:docMk/>
            <pc:sldMk cId="2482853372" sldId="2098"/>
            <ac:spMk id="2" creationId="{326BFCD1-E0F7-2845-AEC9-9B641AF9D529}"/>
          </ac:spMkLst>
        </pc:spChg>
        <pc:picChg chg="mod">
          <ac:chgData name="Sandra Eriksson" userId="0c04f47bd8df3325" providerId="LiveId" clId="{E3F87DCC-B528-4AB5-9D02-5CF9D3F2BCF3}" dt="2024-06-09T15:19:22.067" v="11099" actId="962"/>
          <ac:picMkLst>
            <pc:docMk/>
            <pc:sldMk cId="2482853372" sldId="2098"/>
            <ac:picMk id="8" creationId="{C2A6E92B-E2BD-8144-94DB-A2C4C7F5990A}"/>
          </ac:picMkLst>
        </pc:picChg>
      </pc:sldChg>
      <pc:sldChg chg="modSp mod">
        <pc:chgData name="Sandra Eriksson" userId="0c04f47bd8df3325" providerId="LiveId" clId="{E3F87DCC-B528-4AB5-9D02-5CF9D3F2BCF3}" dt="2024-06-07T14:14:15.193" v="4547" actId="13244"/>
        <pc:sldMkLst>
          <pc:docMk/>
          <pc:sldMk cId="1344862639" sldId="2100"/>
        </pc:sldMkLst>
        <pc:spChg chg="mod">
          <ac:chgData name="Sandra Eriksson" userId="0c04f47bd8df3325" providerId="LiveId" clId="{E3F87DCC-B528-4AB5-9D02-5CF9D3F2BCF3}" dt="2024-06-07T14:12:59.212" v="4541" actId="962"/>
          <ac:spMkLst>
            <pc:docMk/>
            <pc:sldMk cId="1344862639" sldId="2100"/>
            <ac:spMk id="2" creationId="{560E4148-6E8E-5D42-AE1E-9CE77C79C687}"/>
          </ac:spMkLst>
        </pc:spChg>
        <pc:spChg chg="mod">
          <ac:chgData name="Sandra Eriksson" userId="0c04f47bd8df3325" providerId="LiveId" clId="{E3F87DCC-B528-4AB5-9D02-5CF9D3F2BCF3}" dt="2024-06-06T13:45:17.894" v="2919" actId="2711"/>
          <ac:spMkLst>
            <pc:docMk/>
            <pc:sldMk cId="1344862639" sldId="2100"/>
            <ac:spMk id="7" creationId="{C421D49F-A1A6-AB45-B971-0123C722A2AA}"/>
          </ac:spMkLst>
        </pc:spChg>
        <pc:spChg chg="mod ord">
          <ac:chgData name="Sandra Eriksson" userId="0c04f47bd8df3325" providerId="LiveId" clId="{E3F87DCC-B528-4AB5-9D02-5CF9D3F2BCF3}" dt="2024-06-07T14:14:15.193" v="4547" actId="13244"/>
          <ac:spMkLst>
            <pc:docMk/>
            <pc:sldMk cId="1344862639" sldId="2100"/>
            <ac:spMk id="9" creationId="{676D6D42-166D-7E4E-9F73-69D4185E9845}"/>
          </ac:spMkLst>
        </pc:spChg>
        <pc:picChg chg="mod">
          <ac:chgData name="Sandra Eriksson" userId="0c04f47bd8df3325" providerId="LiveId" clId="{E3F87DCC-B528-4AB5-9D02-5CF9D3F2BCF3}" dt="2024-06-07T14:13:13.003" v="4542" actId="962"/>
          <ac:picMkLst>
            <pc:docMk/>
            <pc:sldMk cId="1344862639" sldId="2100"/>
            <ac:picMk id="6" creationId="{908AB17E-DD4C-4641-8465-193A5260CA5E}"/>
          </ac:picMkLst>
        </pc:picChg>
        <pc:cxnChg chg="mod">
          <ac:chgData name="Sandra Eriksson" userId="0c04f47bd8df3325" providerId="LiveId" clId="{E3F87DCC-B528-4AB5-9D02-5CF9D3F2BCF3}" dt="2024-06-07T14:13:40.575" v="4544" actId="962"/>
          <ac:cxnSpMkLst>
            <pc:docMk/>
            <pc:sldMk cId="1344862639" sldId="2100"/>
            <ac:cxnSpMk id="4" creationId="{B66F1B3A-FDE1-388A-647F-F7614680033F}"/>
          </ac:cxnSpMkLst>
        </pc:cxnChg>
        <pc:cxnChg chg="mod">
          <ac:chgData name="Sandra Eriksson" userId="0c04f47bd8df3325" providerId="LiveId" clId="{E3F87DCC-B528-4AB5-9D02-5CF9D3F2BCF3}" dt="2024-06-07T14:13:44.271" v="4545" actId="962"/>
          <ac:cxnSpMkLst>
            <pc:docMk/>
            <pc:sldMk cId="1344862639" sldId="2100"/>
            <ac:cxnSpMk id="12" creationId="{E39AC275-FA89-168A-ADAD-02942BA63C3E}"/>
          </ac:cxnSpMkLst>
        </pc:cxnChg>
      </pc:sldChg>
      <pc:sldChg chg="modSp mod">
        <pc:chgData name="Sandra Eriksson" userId="0c04f47bd8df3325" providerId="LiveId" clId="{E3F87DCC-B528-4AB5-9D02-5CF9D3F2BCF3}" dt="2024-06-09T15:20:09.809" v="11107" actId="20577"/>
        <pc:sldMkLst>
          <pc:docMk/>
          <pc:sldMk cId="4065386623" sldId="2102"/>
        </pc:sldMkLst>
        <pc:spChg chg="mod">
          <ac:chgData name="Sandra Eriksson" userId="0c04f47bd8df3325" providerId="LiveId" clId="{E3F87DCC-B528-4AB5-9D02-5CF9D3F2BCF3}" dt="2024-06-06T13:45:31.269" v="2922" actId="113"/>
          <ac:spMkLst>
            <pc:docMk/>
            <pc:sldMk cId="4065386623" sldId="2102"/>
            <ac:spMk id="2" creationId="{9D721EA1-337C-004B-8C96-01AB9C13A668}"/>
          </ac:spMkLst>
        </pc:spChg>
        <pc:spChg chg="mod">
          <ac:chgData name="Sandra Eriksson" userId="0c04f47bd8df3325" providerId="LiveId" clId="{E3F87DCC-B528-4AB5-9D02-5CF9D3F2BCF3}" dt="2024-06-09T15:20:09.809" v="11107" actId="20577"/>
          <ac:spMkLst>
            <pc:docMk/>
            <pc:sldMk cId="4065386623" sldId="2102"/>
            <ac:spMk id="9" creationId="{676D6D42-166D-7E4E-9F73-69D4185E9845}"/>
          </ac:spMkLst>
        </pc:spChg>
        <pc:spChg chg="mod">
          <ac:chgData name="Sandra Eriksson" userId="0c04f47bd8df3325" providerId="LiveId" clId="{E3F87DCC-B528-4AB5-9D02-5CF9D3F2BCF3}" dt="2024-06-09T15:20:02.417" v="11101" actId="20577"/>
          <ac:spMkLst>
            <pc:docMk/>
            <pc:sldMk cId="4065386623" sldId="2102"/>
            <ac:spMk id="14" creationId="{C67018D1-2D00-0E40-ACFE-BF36F6C47A82}"/>
          </ac:spMkLst>
        </pc:spChg>
      </pc:sldChg>
      <pc:sldChg chg="modSp mod">
        <pc:chgData name="Sandra Eriksson" userId="0c04f47bd8df3325" providerId="LiveId" clId="{E3F87DCC-B528-4AB5-9D02-5CF9D3F2BCF3}" dt="2024-06-06T13:45:57.865" v="2926" actId="113"/>
        <pc:sldMkLst>
          <pc:docMk/>
          <pc:sldMk cId="3158362254" sldId="2105"/>
        </pc:sldMkLst>
        <pc:spChg chg="mod">
          <ac:chgData name="Sandra Eriksson" userId="0c04f47bd8df3325" providerId="LiveId" clId="{E3F87DCC-B528-4AB5-9D02-5CF9D3F2BCF3}" dt="2024-06-06T13:45:57.865" v="2926" actId="113"/>
          <ac:spMkLst>
            <pc:docMk/>
            <pc:sldMk cId="3158362254" sldId="2105"/>
            <ac:spMk id="3" creationId="{011AF0DE-0153-4D41-8164-BDC838CB3915}"/>
          </ac:spMkLst>
        </pc:spChg>
        <pc:spChg chg="mod">
          <ac:chgData name="Sandra Eriksson" userId="0c04f47bd8df3325" providerId="LiveId" clId="{E3F87DCC-B528-4AB5-9D02-5CF9D3F2BCF3}" dt="2024-06-06T13:45:53.988" v="2925" actId="2711"/>
          <ac:spMkLst>
            <pc:docMk/>
            <pc:sldMk cId="3158362254" sldId="2105"/>
            <ac:spMk id="4" creationId="{9AE833BB-8A61-AA44-8E70-95B286827E3F}"/>
          </ac:spMkLst>
        </pc:spChg>
        <pc:spChg chg="mod">
          <ac:chgData name="Sandra Eriksson" userId="0c04f47bd8df3325" providerId="LiveId" clId="{E3F87DCC-B528-4AB5-9D02-5CF9D3F2BCF3}" dt="2024-06-06T13:45:53.988" v="2925" actId="2711"/>
          <ac:spMkLst>
            <pc:docMk/>
            <pc:sldMk cId="3158362254" sldId="2105"/>
            <ac:spMk id="6" creationId="{DF1BDE09-001D-144F-951A-55612FD9D23F}"/>
          </ac:spMkLst>
        </pc:spChg>
        <pc:spChg chg="mod">
          <ac:chgData name="Sandra Eriksson" userId="0c04f47bd8df3325" providerId="LiveId" clId="{E3F87DCC-B528-4AB5-9D02-5CF9D3F2BCF3}" dt="2024-06-06T13:45:53.988" v="2925" actId="2711"/>
          <ac:spMkLst>
            <pc:docMk/>
            <pc:sldMk cId="3158362254" sldId="2105"/>
            <ac:spMk id="9" creationId="{CDB80DBF-FC6D-6849-8B0A-58779773F9E5}"/>
          </ac:spMkLst>
        </pc:spChg>
        <pc:spChg chg="mod">
          <ac:chgData name="Sandra Eriksson" userId="0c04f47bd8df3325" providerId="LiveId" clId="{E3F87DCC-B528-4AB5-9D02-5CF9D3F2BCF3}" dt="2024-06-06T13:45:53.988" v="2925" actId="2711"/>
          <ac:spMkLst>
            <pc:docMk/>
            <pc:sldMk cId="3158362254" sldId="2105"/>
            <ac:spMk id="10" creationId="{92CBBD47-1D4B-1C41-B1B8-304049A2ED23}"/>
          </ac:spMkLst>
        </pc:spChg>
      </pc:sldChg>
      <pc:sldChg chg="modSp mod">
        <pc:chgData name="Sandra Eriksson" userId="0c04f47bd8df3325" providerId="LiveId" clId="{E3F87DCC-B528-4AB5-9D02-5CF9D3F2BCF3}" dt="2024-06-09T15:21:03.290" v="11145" actId="962"/>
        <pc:sldMkLst>
          <pc:docMk/>
          <pc:sldMk cId="3001214548" sldId="2108"/>
        </pc:sldMkLst>
        <pc:spChg chg="mod">
          <ac:chgData name="Sandra Eriksson" userId="0c04f47bd8df3325" providerId="LiveId" clId="{E3F87DCC-B528-4AB5-9D02-5CF9D3F2BCF3}" dt="2024-06-09T15:20:43.384" v="11121" actId="20577"/>
          <ac:spMkLst>
            <pc:docMk/>
            <pc:sldMk cId="3001214548" sldId="2108"/>
            <ac:spMk id="2" creationId="{D9697A1B-F84D-3D48-A9DB-66B665129BF4}"/>
          </ac:spMkLst>
        </pc:spChg>
        <pc:picChg chg="mod">
          <ac:chgData name="Sandra Eriksson" userId="0c04f47bd8df3325" providerId="LiveId" clId="{E3F87DCC-B528-4AB5-9D02-5CF9D3F2BCF3}" dt="2024-06-09T15:21:03.290" v="11145" actId="962"/>
          <ac:picMkLst>
            <pc:docMk/>
            <pc:sldMk cId="3001214548" sldId="2108"/>
            <ac:picMk id="5" creationId="{EC913787-F5EE-6544-AC79-384E8F789AAD}"/>
          </ac:picMkLst>
        </pc:picChg>
      </pc:sldChg>
      <pc:sldChg chg="modSp mod">
        <pc:chgData name="Sandra Eriksson" userId="0c04f47bd8df3325" providerId="LiveId" clId="{E3F87DCC-B528-4AB5-9D02-5CF9D3F2BCF3}" dt="2024-06-06T13:46:49.116" v="2933" actId="2711"/>
        <pc:sldMkLst>
          <pc:docMk/>
          <pc:sldMk cId="2737378562" sldId="2109"/>
        </pc:sldMkLst>
        <pc:spChg chg="mod">
          <ac:chgData name="Sandra Eriksson" userId="0c04f47bd8df3325" providerId="LiveId" clId="{E3F87DCC-B528-4AB5-9D02-5CF9D3F2BCF3}" dt="2024-06-06T13:46:49.116" v="2933" actId="2711"/>
          <ac:spMkLst>
            <pc:docMk/>
            <pc:sldMk cId="2737378562" sldId="2109"/>
            <ac:spMk id="2" creationId="{6D1C64B3-F626-1B4D-AA33-3338C79B2E57}"/>
          </ac:spMkLst>
        </pc:spChg>
      </pc:sldChg>
      <pc:sldChg chg="addSp delSp modSp mod modClrScheme chgLayout">
        <pc:chgData name="Sandra Eriksson" userId="0c04f47bd8df3325" providerId="LiveId" clId="{E3F87DCC-B528-4AB5-9D02-5CF9D3F2BCF3}" dt="2024-06-09T15:22:03.466" v="11407" actId="962"/>
        <pc:sldMkLst>
          <pc:docMk/>
          <pc:sldMk cId="1851672921" sldId="2110"/>
        </pc:sldMkLst>
        <pc:spChg chg="mod ord">
          <ac:chgData name="Sandra Eriksson" userId="0c04f47bd8df3325" providerId="LiveId" clId="{E3F87DCC-B528-4AB5-9D02-5CF9D3F2BCF3}" dt="2024-06-07T14:14:58.887" v="4558" actId="13244"/>
          <ac:spMkLst>
            <pc:docMk/>
            <pc:sldMk cId="1851672921" sldId="2110"/>
            <ac:spMk id="2" creationId="{ED1A1143-AEA8-904A-A5D1-77AF1637AADC}"/>
          </ac:spMkLst>
        </pc:spChg>
        <pc:spChg chg="add del mod ord">
          <ac:chgData name="Sandra Eriksson" userId="0c04f47bd8df3325" providerId="LiveId" clId="{E3F87DCC-B528-4AB5-9D02-5CF9D3F2BCF3}" dt="2024-06-06T13:02:19.416" v="2519" actId="931"/>
          <ac:spMkLst>
            <pc:docMk/>
            <pc:sldMk cId="1851672921" sldId="2110"/>
            <ac:spMk id="3" creationId="{DA39C3B8-B0CC-5309-A73D-F8C7D46DB6DF}"/>
          </ac:spMkLst>
        </pc:spChg>
        <pc:spChg chg="mod ord">
          <ac:chgData name="Sandra Eriksson" userId="0c04f47bd8df3325" providerId="LiveId" clId="{E3F87DCC-B528-4AB5-9D02-5CF9D3F2BCF3}" dt="2024-06-07T14:14:57.162" v="4557" actId="13244"/>
          <ac:spMkLst>
            <pc:docMk/>
            <pc:sldMk cId="1851672921" sldId="2110"/>
            <ac:spMk id="5" creationId="{EEE778FF-8B2C-4142-8294-7C187A7BE0D6}"/>
          </ac:spMkLst>
        </pc:spChg>
        <pc:picChg chg="del mod modCrop">
          <ac:chgData name="Sandra Eriksson" userId="0c04f47bd8df3325" providerId="LiveId" clId="{E3F87DCC-B528-4AB5-9D02-5CF9D3F2BCF3}" dt="2024-06-06T13:01:49.700" v="2518" actId="478"/>
          <ac:picMkLst>
            <pc:docMk/>
            <pc:sldMk cId="1851672921" sldId="2110"/>
            <ac:picMk id="4" creationId="{D4E6FE59-9B68-8CA9-6072-1C46A5EC1CAB}"/>
          </ac:picMkLst>
        </pc:picChg>
        <pc:picChg chg="add mod ord modCrop">
          <ac:chgData name="Sandra Eriksson" userId="0c04f47bd8df3325" providerId="LiveId" clId="{E3F87DCC-B528-4AB5-9D02-5CF9D3F2BCF3}" dt="2024-06-09T15:22:03.466" v="11407" actId="962"/>
          <ac:picMkLst>
            <pc:docMk/>
            <pc:sldMk cId="1851672921" sldId="2110"/>
            <ac:picMk id="7" creationId="{09DD78FB-13DD-E0E2-9191-F792F6C017B8}"/>
          </ac:picMkLst>
        </pc:picChg>
      </pc:sldChg>
      <pc:sldChg chg="modSp mod ord">
        <pc:chgData name="Sandra Eriksson" userId="0c04f47bd8df3325" providerId="LiveId" clId="{E3F87DCC-B528-4AB5-9D02-5CF9D3F2BCF3}" dt="2024-06-07T14:28:23.517" v="4699" actId="13244"/>
        <pc:sldMkLst>
          <pc:docMk/>
          <pc:sldMk cId="2071944004" sldId="2112"/>
        </pc:sldMkLst>
        <pc:spChg chg="mod ord">
          <ac:chgData name="Sandra Eriksson" userId="0c04f47bd8df3325" providerId="LiveId" clId="{E3F87DCC-B528-4AB5-9D02-5CF9D3F2BCF3}" dt="2024-06-07T14:28:23.517" v="4699" actId="13244"/>
          <ac:spMkLst>
            <pc:docMk/>
            <pc:sldMk cId="2071944004" sldId="2112"/>
            <ac:spMk id="2" creationId="{268680FF-53C0-4648-9592-2A04BF685556}"/>
          </ac:spMkLst>
        </pc:spChg>
        <pc:spChg chg="mod">
          <ac:chgData name="Sandra Eriksson" userId="0c04f47bd8df3325" providerId="LiveId" clId="{E3F87DCC-B528-4AB5-9D02-5CF9D3F2BCF3}" dt="2024-06-06T14:07:05.260" v="3422" actId="2711"/>
          <ac:spMkLst>
            <pc:docMk/>
            <pc:sldMk cId="2071944004" sldId="2112"/>
            <ac:spMk id="5" creationId="{337B9AAC-0E38-5F49-BFE4-E620DC1F6619}"/>
          </ac:spMkLst>
        </pc:spChg>
        <pc:spChg chg="mod">
          <ac:chgData name="Sandra Eriksson" userId="0c04f47bd8df3325" providerId="LiveId" clId="{E3F87DCC-B528-4AB5-9D02-5CF9D3F2BCF3}" dt="2024-06-06T14:07:05.260" v="3422" actId="2711"/>
          <ac:spMkLst>
            <pc:docMk/>
            <pc:sldMk cId="2071944004" sldId="2112"/>
            <ac:spMk id="6" creationId="{8763562D-46E9-0D43-870F-FD17969AF818}"/>
          </ac:spMkLst>
        </pc:spChg>
      </pc:sldChg>
      <pc:sldChg chg="addSp delSp modSp mod ord">
        <pc:chgData name="Sandra Eriksson" userId="0c04f47bd8df3325" providerId="LiveId" clId="{E3F87DCC-B528-4AB5-9D02-5CF9D3F2BCF3}" dt="2024-06-09T15:43:38.058" v="15259" actId="962"/>
        <pc:sldMkLst>
          <pc:docMk/>
          <pc:sldMk cId="308444499" sldId="2115"/>
        </pc:sldMkLst>
        <pc:spChg chg="mod">
          <ac:chgData name="Sandra Eriksson" userId="0c04f47bd8df3325" providerId="LiveId" clId="{E3F87DCC-B528-4AB5-9D02-5CF9D3F2BCF3}" dt="2024-06-07T14:23:46.534" v="4634" actId="962"/>
          <ac:spMkLst>
            <pc:docMk/>
            <pc:sldMk cId="308444499" sldId="2115"/>
            <ac:spMk id="2" creationId="{33A67BA7-F205-BA4C-AC45-D864BE7CA880}"/>
          </ac:spMkLst>
        </pc:spChg>
        <pc:spChg chg="add del mod">
          <ac:chgData name="Sandra Eriksson" userId="0c04f47bd8df3325" providerId="LiveId" clId="{E3F87DCC-B528-4AB5-9D02-5CF9D3F2BCF3}" dt="2024-06-07T14:24:02.332" v="4640" actId="962"/>
          <ac:spMkLst>
            <pc:docMk/>
            <pc:sldMk cId="308444499" sldId="2115"/>
            <ac:spMk id="3" creationId="{E23F6288-1F88-0D48-8426-6E918255BC89}"/>
          </ac:spMkLst>
        </pc:spChg>
        <pc:spChg chg="mod ord">
          <ac:chgData name="Sandra Eriksson" userId="0c04f47bd8df3325" providerId="LiveId" clId="{E3F87DCC-B528-4AB5-9D02-5CF9D3F2BCF3}" dt="2024-06-07T14:23:26.664" v="4631" actId="13244"/>
          <ac:spMkLst>
            <pc:docMk/>
            <pc:sldMk cId="308444499" sldId="2115"/>
            <ac:spMk id="4" creationId="{3E642887-35B4-CD4A-9D08-29FD2977E806}"/>
          </ac:spMkLst>
        </pc:spChg>
        <pc:spChg chg="mod">
          <ac:chgData name="Sandra Eriksson" userId="0c04f47bd8df3325" providerId="LiveId" clId="{E3F87DCC-B528-4AB5-9D02-5CF9D3F2BCF3}" dt="2024-06-06T14:07:23.253" v="3425" actId="2711"/>
          <ac:spMkLst>
            <pc:docMk/>
            <pc:sldMk cId="308444499" sldId="2115"/>
            <ac:spMk id="5" creationId="{337B9AAC-0E38-5F49-BFE4-E620DC1F6619}"/>
          </ac:spMkLst>
        </pc:spChg>
        <pc:spChg chg="mod">
          <ac:chgData name="Sandra Eriksson" userId="0c04f47bd8df3325" providerId="LiveId" clId="{E3F87DCC-B528-4AB5-9D02-5CF9D3F2BCF3}" dt="2024-06-06T14:07:23.253" v="3425" actId="2711"/>
          <ac:spMkLst>
            <pc:docMk/>
            <pc:sldMk cId="308444499" sldId="2115"/>
            <ac:spMk id="8" creationId="{37ECEE6E-AC65-33FC-14CA-DA79D072D5F1}"/>
          </ac:spMkLst>
        </pc:spChg>
        <pc:picChg chg="mod">
          <ac:chgData name="Sandra Eriksson" userId="0c04f47bd8df3325" providerId="LiveId" clId="{E3F87DCC-B528-4AB5-9D02-5CF9D3F2BCF3}" dt="2024-06-09T15:43:38.058" v="15259" actId="962"/>
          <ac:picMkLst>
            <pc:docMk/>
            <pc:sldMk cId="308444499" sldId="2115"/>
            <ac:picMk id="7" creationId="{652B9C05-541F-7248-BB76-BC120254CBDD}"/>
          </ac:picMkLst>
        </pc:picChg>
      </pc:sldChg>
      <pc:sldChg chg="modSp mod ord">
        <pc:chgData name="Sandra Eriksson" userId="0c04f47bd8df3325" providerId="LiveId" clId="{E3F87DCC-B528-4AB5-9D02-5CF9D3F2BCF3}" dt="2024-06-09T15:42:38.290" v="15167" actId="962"/>
        <pc:sldMkLst>
          <pc:docMk/>
          <pc:sldMk cId="2649228574" sldId="2120"/>
        </pc:sldMkLst>
        <pc:spChg chg="mod">
          <ac:chgData name="Sandra Eriksson" userId="0c04f47bd8df3325" providerId="LiveId" clId="{E3F87DCC-B528-4AB5-9D02-5CF9D3F2BCF3}" dt="2024-06-06T14:05:39.736" v="3407" actId="1076"/>
          <ac:spMkLst>
            <pc:docMk/>
            <pc:sldMk cId="2649228574" sldId="2120"/>
            <ac:spMk id="2" creationId="{984BED21-C311-234E-BD52-560433FA5E68}"/>
          </ac:spMkLst>
        </pc:spChg>
        <pc:picChg chg="mod">
          <ac:chgData name="Sandra Eriksson" userId="0c04f47bd8df3325" providerId="LiveId" clId="{E3F87DCC-B528-4AB5-9D02-5CF9D3F2BCF3}" dt="2024-06-09T15:42:38.290" v="15167" actId="962"/>
          <ac:picMkLst>
            <pc:docMk/>
            <pc:sldMk cId="2649228574" sldId="2120"/>
            <ac:picMk id="5" creationId="{2EFF8353-C752-AB58-459C-0CF8DBF73742}"/>
          </ac:picMkLst>
        </pc:picChg>
      </pc:sldChg>
      <pc:sldChg chg="addSp modSp mod">
        <pc:chgData name="Sandra Eriksson" userId="0c04f47bd8df3325" providerId="LiveId" clId="{E3F87DCC-B528-4AB5-9D02-5CF9D3F2BCF3}" dt="2024-06-09T15:14:34.386" v="9840" actId="962"/>
        <pc:sldMkLst>
          <pc:docMk/>
          <pc:sldMk cId="2280937786" sldId="2137"/>
        </pc:sldMkLst>
        <pc:spChg chg="mod">
          <ac:chgData name="Sandra Eriksson" userId="0c04f47bd8df3325" providerId="LiveId" clId="{E3F87DCC-B528-4AB5-9D02-5CF9D3F2BCF3}" dt="2024-06-06T13:36:57.792" v="2858" actId="113"/>
          <ac:spMkLst>
            <pc:docMk/>
            <pc:sldMk cId="2280937786" sldId="2137"/>
            <ac:spMk id="2" creationId="{04BE729B-7409-E448-B16E-788A1084145B}"/>
          </ac:spMkLst>
        </pc:spChg>
        <pc:spChg chg="mod">
          <ac:chgData name="Sandra Eriksson" userId="0c04f47bd8df3325" providerId="LiveId" clId="{E3F87DCC-B528-4AB5-9D02-5CF9D3F2BCF3}" dt="2024-06-06T13:36:54.701" v="2857" actId="2711"/>
          <ac:spMkLst>
            <pc:docMk/>
            <pc:sldMk cId="2280937786" sldId="2137"/>
            <ac:spMk id="3" creationId="{653C1B5A-BC10-7647-8A05-57227C3FF777}"/>
          </ac:spMkLst>
        </pc:spChg>
        <pc:spChg chg="add mod">
          <ac:chgData name="Sandra Eriksson" userId="0c04f47bd8df3325" providerId="LiveId" clId="{E3F87DCC-B528-4AB5-9D02-5CF9D3F2BCF3}" dt="2024-06-06T13:36:54.701" v="2857" actId="2711"/>
          <ac:spMkLst>
            <pc:docMk/>
            <pc:sldMk cId="2280937786" sldId="2137"/>
            <ac:spMk id="4" creationId="{D1A61A83-3871-74AB-3FBC-843B7F77C1CD}"/>
          </ac:spMkLst>
        </pc:spChg>
        <pc:picChg chg="mod">
          <ac:chgData name="Sandra Eriksson" userId="0c04f47bd8df3325" providerId="LiveId" clId="{E3F87DCC-B528-4AB5-9D02-5CF9D3F2BCF3}" dt="2024-06-09T15:14:34.386" v="9840" actId="962"/>
          <ac:picMkLst>
            <pc:docMk/>
            <pc:sldMk cId="2280937786" sldId="2137"/>
            <ac:picMk id="5" creationId="{99A4BF9A-8A3C-F6E7-C80C-1483E1C46AF9}"/>
          </ac:picMkLst>
        </pc:picChg>
      </pc:sldChg>
      <pc:sldChg chg="modSp mod modShow">
        <pc:chgData name="Sandra Eriksson" userId="0c04f47bd8df3325" providerId="LiveId" clId="{E3F87DCC-B528-4AB5-9D02-5CF9D3F2BCF3}" dt="2024-06-09T15:47:15.580" v="16366" actId="962"/>
        <pc:sldMkLst>
          <pc:docMk/>
          <pc:sldMk cId="3894764807" sldId="2149"/>
        </pc:sldMkLst>
        <pc:spChg chg="mod">
          <ac:chgData name="Sandra Eriksson" userId="0c04f47bd8df3325" providerId="LiveId" clId="{E3F87DCC-B528-4AB5-9D02-5CF9D3F2BCF3}" dt="2024-06-06T14:11:30.284" v="3456" actId="113"/>
          <ac:spMkLst>
            <pc:docMk/>
            <pc:sldMk cId="3894764807" sldId="2149"/>
            <ac:spMk id="2" creationId="{417179CB-B4F1-D543-82CD-69E418FB043D}"/>
          </ac:spMkLst>
        </pc:spChg>
        <pc:spChg chg="mod ord">
          <ac:chgData name="Sandra Eriksson" userId="0c04f47bd8df3325" providerId="LiveId" clId="{E3F87DCC-B528-4AB5-9D02-5CF9D3F2BCF3}" dt="2024-06-07T14:22:32.184" v="4622" actId="13244"/>
          <ac:spMkLst>
            <pc:docMk/>
            <pc:sldMk cId="3894764807" sldId="2149"/>
            <ac:spMk id="10" creationId="{3160876D-B2AA-7AB7-C03C-4DF3A88F9E69}"/>
          </ac:spMkLst>
        </pc:spChg>
        <pc:picChg chg="mod">
          <ac:chgData name="Sandra Eriksson" userId="0c04f47bd8df3325" providerId="LiveId" clId="{E3F87DCC-B528-4AB5-9D02-5CF9D3F2BCF3}" dt="2024-06-09T15:47:15.580" v="16366" actId="962"/>
          <ac:picMkLst>
            <pc:docMk/>
            <pc:sldMk cId="3894764807" sldId="2149"/>
            <ac:picMk id="5" creationId="{A276C5DB-DE4A-2E61-C6A6-38E5D265E04F}"/>
          </ac:picMkLst>
        </pc:picChg>
        <pc:picChg chg="mod ord">
          <ac:chgData name="Sandra Eriksson" userId="0c04f47bd8df3325" providerId="LiveId" clId="{E3F87DCC-B528-4AB5-9D02-5CF9D3F2BCF3}" dt="2024-06-09T15:46:41.435" v="16098" actId="962"/>
          <ac:picMkLst>
            <pc:docMk/>
            <pc:sldMk cId="3894764807" sldId="2149"/>
            <ac:picMk id="7" creationId="{75C425BB-69C2-4911-7FB2-E1BBA3E2C182}"/>
          </ac:picMkLst>
        </pc:picChg>
      </pc:sldChg>
      <pc:sldChg chg="modSp mod ord">
        <pc:chgData name="Sandra Eriksson" userId="0c04f47bd8df3325" providerId="LiveId" clId="{E3F87DCC-B528-4AB5-9D02-5CF9D3F2BCF3}" dt="2024-06-06T13:57:44.555" v="3260" actId="2711"/>
        <pc:sldMkLst>
          <pc:docMk/>
          <pc:sldMk cId="3254253273" sldId="2156"/>
        </pc:sldMkLst>
        <pc:spChg chg="mod">
          <ac:chgData name="Sandra Eriksson" userId="0c04f47bd8df3325" providerId="LiveId" clId="{E3F87DCC-B528-4AB5-9D02-5CF9D3F2BCF3}" dt="2024-06-06T13:57:44.555" v="3260" actId="2711"/>
          <ac:spMkLst>
            <pc:docMk/>
            <pc:sldMk cId="3254253273" sldId="2156"/>
            <ac:spMk id="5" creationId="{DA6787E6-C674-0A47-A4E6-4AE1385B4A2C}"/>
          </ac:spMkLst>
        </pc:spChg>
      </pc:sldChg>
      <pc:sldChg chg="addSp delSp modSp mod ord modClrScheme chgLayout">
        <pc:chgData name="Sandra Eriksson" userId="0c04f47bd8df3325" providerId="LiveId" clId="{E3F87DCC-B528-4AB5-9D02-5CF9D3F2BCF3}" dt="2024-06-09T15:29:46.737" v="13039" actId="962"/>
        <pc:sldMkLst>
          <pc:docMk/>
          <pc:sldMk cId="3184300129" sldId="2188"/>
        </pc:sldMkLst>
        <pc:spChg chg="mod ord">
          <ac:chgData name="Sandra Eriksson" userId="0c04f47bd8df3325" providerId="LiveId" clId="{E3F87DCC-B528-4AB5-9D02-5CF9D3F2BCF3}" dt="2024-06-07T14:18:29.219" v="4598" actId="13244"/>
          <ac:spMkLst>
            <pc:docMk/>
            <pc:sldMk cId="3184300129" sldId="2188"/>
            <ac:spMk id="2" creationId="{533B987D-B7A5-E94E-BCF8-CD0EF08FEAE8}"/>
          </ac:spMkLst>
        </pc:spChg>
        <pc:spChg chg="add del mod ord">
          <ac:chgData name="Sandra Eriksson" userId="0c04f47bd8df3325" providerId="LiveId" clId="{E3F87DCC-B528-4AB5-9D02-5CF9D3F2BCF3}" dt="2024-06-07T14:18:31.161" v="4599" actId="478"/>
          <ac:spMkLst>
            <pc:docMk/>
            <pc:sldMk cId="3184300129" sldId="2188"/>
            <ac:spMk id="3" creationId="{4CA968A3-060D-BB21-0561-5737C37AF624}"/>
          </ac:spMkLst>
        </pc:spChg>
        <pc:spChg chg="add del mod ord">
          <ac:chgData name="Sandra Eriksson" userId="0c04f47bd8df3325" providerId="LiveId" clId="{E3F87DCC-B528-4AB5-9D02-5CF9D3F2BCF3}" dt="2024-06-06T13:51:06.618" v="2984" actId="14100"/>
          <ac:spMkLst>
            <pc:docMk/>
            <pc:sldMk cId="3184300129" sldId="2188"/>
            <ac:spMk id="5" creationId="{62ACB716-E7AF-EBDC-BF52-21D06A05D6D5}"/>
          </ac:spMkLst>
        </pc:spChg>
        <pc:spChg chg="del mod">
          <ac:chgData name="Sandra Eriksson" userId="0c04f47bd8df3325" providerId="LiveId" clId="{E3F87DCC-B528-4AB5-9D02-5CF9D3F2BCF3}" dt="2024-06-06T13:50:56.556" v="2981" actId="478"/>
          <ac:spMkLst>
            <pc:docMk/>
            <pc:sldMk cId="3184300129" sldId="2188"/>
            <ac:spMk id="7" creationId="{A57006DA-70CE-334A-8E76-44AA6ADE73D6}"/>
          </ac:spMkLst>
        </pc:spChg>
        <pc:picChg chg="mod">
          <ac:chgData name="Sandra Eriksson" userId="0c04f47bd8df3325" providerId="LiveId" clId="{E3F87DCC-B528-4AB5-9D02-5CF9D3F2BCF3}" dt="2024-06-09T15:29:46.737" v="13039" actId="962"/>
          <ac:picMkLst>
            <pc:docMk/>
            <pc:sldMk cId="3184300129" sldId="2188"/>
            <ac:picMk id="4" creationId="{7982F2E5-9078-0E47-5007-7BAEDDDB2595}"/>
          </ac:picMkLst>
        </pc:picChg>
      </pc:sldChg>
      <pc:sldChg chg="modSp mod ord">
        <pc:chgData name="Sandra Eriksson" userId="0c04f47bd8df3325" providerId="LiveId" clId="{E3F87DCC-B528-4AB5-9D02-5CF9D3F2BCF3}" dt="2024-06-09T15:39:54.218" v="14399" actId="962"/>
        <pc:sldMkLst>
          <pc:docMk/>
          <pc:sldMk cId="2232490082" sldId="2192"/>
        </pc:sldMkLst>
        <pc:spChg chg="mod">
          <ac:chgData name="Sandra Eriksson" userId="0c04f47bd8df3325" providerId="LiveId" clId="{E3F87DCC-B528-4AB5-9D02-5CF9D3F2BCF3}" dt="2024-06-07T14:00:20.404" v="4471" actId="20577"/>
          <ac:spMkLst>
            <pc:docMk/>
            <pc:sldMk cId="2232490082" sldId="2192"/>
            <ac:spMk id="2" creationId="{533B987D-B7A5-E94E-BCF8-CD0EF08FEAE8}"/>
          </ac:spMkLst>
        </pc:spChg>
        <pc:spChg chg="mod">
          <ac:chgData name="Sandra Eriksson" userId="0c04f47bd8df3325" providerId="LiveId" clId="{E3F87DCC-B528-4AB5-9D02-5CF9D3F2BCF3}" dt="2024-06-06T13:57:16.872" v="3257" actId="2711"/>
          <ac:spMkLst>
            <pc:docMk/>
            <pc:sldMk cId="2232490082" sldId="2192"/>
            <ac:spMk id="7" creationId="{A57006DA-70CE-334A-8E76-44AA6ADE73D6}"/>
          </ac:spMkLst>
        </pc:spChg>
        <pc:picChg chg="mod">
          <ac:chgData name="Sandra Eriksson" userId="0c04f47bd8df3325" providerId="LiveId" clId="{E3F87DCC-B528-4AB5-9D02-5CF9D3F2BCF3}" dt="2024-06-09T15:39:54.218" v="14399" actId="962"/>
          <ac:picMkLst>
            <pc:docMk/>
            <pc:sldMk cId="2232490082" sldId="2192"/>
            <ac:picMk id="4" creationId="{4A08191F-DBAE-0AE1-FCEC-431E845B0B3A}"/>
          </ac:picMkLst>
        </pc:picChg>
      </pc:sldChg>
      <pc:sldChg chg="del">
        <pc:chgData name="Sandra Eriksson" userId="0c04f47bd8df3325" providerId="LiveId" clId="{E3F87DCC-B528-4AB5-9D02-5CF9D3F2BCF3}" dt="2024-06-06T13:39:50.512" v="2871" actId="2696"/>
        <pc:sldMkLst>
          <pc:docMk/>
          <pc:sldMk cId="2520817388" sldId="2194"/>
        </pc:sldMkLst>
      </pc:sldChg>
      <pc:sldChg chg="modSp mod ord">
        <pc:chgData name="Sandra Eriksson" userId="0c04f47bd8df3325" providerId="LiveId" clId="{E3F87DCC-B528-4AB5-9D02-5CF9D3F2BCF3}" dt="2024-06-09T15:37:06.171" v="14241" actId="962"/>
        <pc:sldMkLst>
          <pc:docMk/>
          <pc:sldMk cId="2634848036" sldId="2198"/>
        </pc:sldMkLst>
        <pc:spChg chg="mod">
          <ac:chgData name="Sandra Eriksson" userId="0c04f47bd8df3325" providerId="LiveId" clId="{E3F87DCC-B528-4AB5-9D02-5CF9D3F2BCF3}" dt="2024-06-06T13:56:45.445" v="3252" actId="113"/>
          <ac:spMkLst>
            <pc:docMk/>
            <pc:sldMk cId="2634848036" sldId="2198"/>
            <ac:spMk id="2" creationId="{200B0A50-A4BB-1842-8C04-2760CE75A6D1}"/>
          </ac:spMkLst>
        </pc:spChg>
        <pc:picChg chg="mod">
          <ac:chgData name="Sandra Eriksson" userId="0c04f47bd8df3325" providerId="LiveId" clId="{E3F87DCC-B528-4AB5-9D02-5CF9D3F2BCF3}" dt="2024-06-09T15:37:06.171" v="14241" actId="962"/>
          <ac:picMkLst>
            <pc:docMk/>
            <pc:sldMk cId="2634848036" sldId="2198"/>
            <ac:picMk id="5" creationId="{55ADA4C2-EC68-684D-8CFF-07706F0BE69C}"/>
          </ac:picMkLst>
        </pc:picChg>
      </pc:sldChg>
      <pc:sldChg chg="modSp mod modNotesTx">
        <pc:chgData name="Sandra Eriksson" userId="0c04f47bd8df3325" providerId="LiveId" clId="{E3F87DCC-B528-4AB5-9D02-5CF9D3F2BCF3}" dt="2024-06-07T14:06:33.193" v="4500" actId="20577"/>
        <pc:sldMkLst>
          <pc:docMk/>
          <pc:sldMk cId="2503006044" sldId="2203"/>
        </pc:sldMkLst>
        <pc:spChg chg="mod">
          <ac:chgData name="Sandra Eriksson" userId="0c04f47bd8df3325" providerId="LiveId" clId="{E3F87DCC-B528-4AB5-9D02-5CF9D3F2BCF3}" dt="2024-06-07T14:06:33.193" v="4500" actId="20577"/>
          <ac:spMkLst>
            <pc:docMk/>
            <pc:sldMk cId="2503006044" sldId="2203"/>
            <ac:spMk id="5" creationId="{CD1F8FD1-2CBF-384B-B9FA-E7137AD6D6D4}"/>
          </ac:spMkLst>
        </pc:spChg>
      </pc:sldChg>
      <pc:sldChg chg="modSp mod ord">
        <pc:chgData name="Sandra Eriksson" userId="0c04f47bd8df3325" providerId="LiveId" clId="{E3F87DCC-B528-4AB5-9D02-5CF9D3F2BCF3}" dt="2024-06-09T15:28:52.862" v="12882" actId="962"/>
        <pc:sldMkLst>
          <pc:docMk/>
          <pc:sldMk cId="3329540249" sldId="2204"/>
        </pc:sldMkLst>
        <pc:spChg chg="mod">
          <ac:chgData name="Sandra Eriksson" userId="0c04f47bd8df3325" providerId="LiveId" clId="{E3F87DCC-B528-4AB5-9D02-5CF9D3F2BCF3}" dt="2024-06-06T13:52:44.004" v="3027" actId="1076"/>
          <ac:spMkLst>
            <pc:docMk/>
            <pc:sldMk cId="3329540249" sldId="2204"/>
            <ac:spMk id="3" creationId="{66313F58-7BC5-CE4B-9ABE-D6C4C1DCB571}"/>
          </ac:spMkLst>
        </pc:spChg>
        <pc:graphicFrameChg chg="mod">
          <ac:chgData name="Sandra Eriksson" userId="0c04f47bd8df3325" providerId="LiveId" clId="{E3F87DCC-B528-4AB5-9D02-5CF9D3F2BCF3}" dt="2024-06-06T13:49:59.674" v="2969" actId="1076"/>
          <ac:graphicFrameMkLst>
            <pc:docMk/>
            <pc:sldMk cId="3329540249" sldId="2204"/>
            <ac:graphicFrameMk id="2" creationId="{013600E1-25DE-0D4D-95EC-1A466FA364EF}"/>
          </ac:graphicFrameMkLst>
        </pc:graphicFrameChg>
        <pc:picChg chg="mod">
          <ac:chgData name="Sandra Eriksson" userId="0c04f47bd8df3325" providerId="LiveId" clId="{E3F87DCC-B528-4AB5-9D02-5CF9D3F2BCF3}" dt="2024-06-09T15:28:52.862" v="12882" actId="962"/>
          <ac:picMkLst>
            <pc:docMk/>
            <pc:sldMk cId="3329540249" sldId="2204"/>
            <ac:picMk id="8" creationId="{CC8DC4A9-8CAB-8C48-8180-A47FCF3D1B50}"/>
          </ac:picMkLst>
        </pc:picChg>
        <pc:picChg chg="mod">
          <ac:chgData name="Sandra Eriksson" userId="0c04f47bd8df3325" providerId="LiveId" clId="{E3F87DCC-B528-4AB5-9D02-5CF9D3F2BCF3}" dt="2024-06-09T15:28:50.053" v="12880" actId="962"/>
          <ac:picMkLst>
            <pc:docMk/>
            <pc:sldMk cId="3329540249" sldId="2204"/>
            <ac:picMk id="11" creationId="{27F2E342-1406-B341-B9A8-9CB2B3DD4EBE}"/>
          </ac:picMkLst>
        </pc:picChg>
      </pc:sldChg>
      <pc:sldChg chg="modSp mod ord">
        <pc:chgData name="Sandra Eriksson" userId="0c04f47bd8df3325" providerId="LiveId" clId="{E3F87DCC-B528-4AB5-9D02-5CF9D3F2BCF3}" dt="2024-06-06T13:53:21.399" v="3098" actId="1076"/>
        <pc:sldMkLst>
          <pc:docMk/>
          <pc:sldMk cId="1347722822" sldId="2206"/>
        </pc:sldMkLst>
        <pc:spChg chg="mod">
          <ac:chgData name="Sandra Eriksson" userId="0c04f47bd8df3325" providerId="LiveId" clId="{E3F87DCC-B528-4AB5-9D02-5CF9D3F2BCF3}" dt="2024-06-06T13:49:47.521" v="2967" actId="2711"/>
          <ac:spMkLst>
            <pc:docMk/>
            <pc:sldMk cId="1347722822" sldId="2206"/>
            <ac:spMk id="2" creationId="{D82CE4D0-0E70-DB49-866A-597AF06DC05E}"/>
          </ac:spMkLst>
        </pc:spChg>
        <pc:spChg chg="mod">
          <ac:chgData name="Sandra Eriksson" userId="0c04f47bd8df3325" providerId="LiveId" clId="{E3F87DCC-B528-4AB5-9D02-5CF9D3F2BCF3}" dt="2024-06-06T13:49:47.521" v="2967" actId="2711"/>
          <ac:spMkLst>
            <pc:docMk/>
            <pc:sldMk cId="1347722822" sldId="2206"/>
            <ac:spMk id="3" creationId="{F1DAE289-F001-7448-BD62-5B86BA10ABD4}"/>
          </ac:spMkLst>
        </pc:spChg>
        <pc:spChg chg="mod">
          <ac:chgData name="Sandra Eriksson" userId="0c04f47bd8df3325" providerId="LiveId" clId="{E3F87DCC-B528-4AB5-9D02-5CF9D3F2BCF3}" dt="2024-06-06T13:49:47.521" v="2967" actId="2711"/>
          <ac:spMkLst>
            <pc:docMk/>
            <pc:sldMk cId="1347722822" sldId="2206"/>
            <ac:spMk id="4" creationId="{A20EEC4E-A545-5A48-8F7C-57A254C8D907}"/>
          </ac:spMkLst>
        </pc:spChg>
        <pc:spChg chg="mod">
          <ac:chgData name="Sandra Eriksson" userId="0c04f47bd8df3325" providerId="LiveId" clId="{E3F87DCC-B528-4AB5-9D02-5CF9D3F2BCF3}" dt="2024-06-06T13:53:21.399" v="3098" actId="1076"/>
          <ac:spMkLst>
            <pc:docMk/>
            <pc:sldMk cId="1347722822" sldId="2206"/>
            <ac:spMk id="5" creationId="{BF3A4471-F522-6849-BDD5-7DAA8D266A38}"/>
          </ac:spMkLst>
        </pc:spChg>
      </pc:sldChg>
      <pc:sldChg chg="addSp delSp modSp mod modNotesTx">
        <pc:chgData name="Sandra Eriksson" userId="0c04f47bd8df3325" providerId="LiveId" clId="{E3F87DCC-B528-4AB5-9D02-5CF9D3F2BCF3}" dt="2024-06-09T15:01:41.941" v="5394" actId="962"/>
        <pc:sldMkLst>
          <pc:docMk/>
          <pc:sldMk cId="1535571338" sldId="2218"/>
        </pc:sldMkLst>
        <pc:spChg chg="del mod">
          <ac:chgData name="Sandra Eriksson" userId="0c04f47bd8df3325" providerId="LiveId" clId="{E3F87DCC-B528-4AB5-9D02-5CF9D3F2BCF3}" dt="2024-06-07T14:03:11.114" v="4477" actId="478"/>
          <ac:spMkLst>
            <pc:docMk/>
            <pc:sldMk cId="1535571338" sldId="2218"/>
            <ac:spMk id="2" creationId="{0A2EAF73-D15C-0245-ADDB-250C16562CE1}"/>
          </ac:spMkLst>
        </pc:spChg>
        <pc:spChg chg="add del mod">
          <ac:chgData name="Sandra Eriksson" userId="0c04f47bd8df3325" providerId="LiveId" clId="{E3F87DCC-B528-4AB5-9D02-5CF9D3F2BCF3}" dt="2024-06-07T14:03:41.246" v="4481" actId="478"/>
          <ac:spMkLst>
            <pc:docMk/>
            <pc:sldMk cId="1535571338" sldId="2218"/>
            <ac:spMk id="3" creationId="{7DB7511B-6EE7-22C3-7052-493F00926003}"/>
          </ac:spMkLst>
        </pc:spChg>
        <pc:spChg chg="mod">
          <ac:chgData name="Sandra Eriksson" userId="0c04f47bd8df3325" providerId="LiveId" clId="{E3F87DCC-B528-4AB5-9D02-5CF9D3F2BCF3}" dt="2024-06-07T14:03:50.244" v="4482" actId="33553"/>
          <ac:spMkLst>
            <pc:docMk/>
            <pc:sldMk cId="1535571338" sldId="2218"/>
            <ac:spMk id="8" creationId="{BD52B9E1-57F7-4C48-871A-39FA5A00E152}"/>
          </ac:spMkLst>
        </pc:spChg>
        <pc:picChg chg="add del mod">
          <ac:chgData name="Sandra Eriksson" userId="0c04f47bd8df3325" providerId="LiveId" clId="{E3F87DCC-B528-4AB5-9D02-5CF9D3F2BCF3}" dt="2024-06-09T15:01:41.941" v="5394" actId="962"/>
          <ac:picMkLst>
            <pc:docMk/>
            <pc:sldMk cId="1535571338" sldId="2218"/>
            <ac:picMk id="7" creationId="{04B0BC37-FC53-423E-8C02-9E95FC92454C}"/>
          </ac:picMkLst>
        </pc:picChg>
      </pc:sldChg>
      <pc:sldChg chg="modSp mod ord">
        <pc:chgData name="Sandra Eriksson" userId="0c04f47bd8df3325" providerId="LiveId" clId="{E3F87DCC-B528-4AB5-9D02-5CF9D3F2BCF3}" dt="2024-06-09T15:36:45.883" v="14231" actId="962"/>
        <pc:sldMkLst>
          <pc:docMk/>
          <pc:sldMk cId="549572381" sldId="2227"/>
        </pc:sldMkLst>
        <pc:spChg chg="mod">
          <ac:chgData name="Sandra Eriksson" userId="0c04f47bd8df3325" providerId="LiveId" clId="{E3F87DCC-B528-4AB5-9D02-5CF9D3F2BCF3}" dt="2024-06-06T13:57:08.765" v="3256" actId="113"/>
          <ac:spMkLst>
            <pc:docMk/>
            <pc:sldMk cId="549572381" sldId="2227"/>
            <ac:spMk id="2" creationId="{200B0A50-A4BB-1842-8C04-2760CE75A6D1}"/>
          </ac:spMkLst>
        </pc:spChg>
        <pc:spChg chg="mod">
          <ac:chgData name="Sandra Eriksson" userId="0c04f47bd8df3325" providerId="LiveId" clId="{E3F87DCC-B528-4AB5-9D02-5CF9D3F2BCF3}" dt="2024-06-06T13:57:06.388" v="3255" actId="2711"/>
          <ac:spMkLst>
            <pc:docMk/>
            <pc:sldMk cId="549572381" sldId="2227"/>
            <ac:spMk id="7" creationId="{1A4F0ADC-D884-2342-9188-C684A1215D05}"/>
          </ac:spMkLst>
        </pc:spChg>
        <pc:spChg chg="mod">
          <ac:chgData name="Sandra Eriksson" userId="0c04f47bd8df3325" providerId="LiveId" clId="{E3F87DCC-B528-4AB5-9D02-5CF9D3F2BCF3}" dt="2024-06-06T13:57:06.388" v="3255" actId="2711"/>
          <ac:spMkLst>
            <pc:docMk/>
            <pc:sldMk cId="549572381" sldId="2227"/>
            <ac:spMk id="9" creationId="{864B556E-CD67-A14F-A29C-3CCF7AB2D426}"/>
          </ac:spMkLst>
        </pc:spChg>
        <pc:grpChg chg="mod">
          <ac:chgData name="Sandra Eriksson" userId="0c04f47bd8df3325" providerId="LiveId" clId="{E3F87DCC-B528-4AB5-9D02-5CF9D3F2BCF3}" dt="2024-06-09T15:36:45.883" v="14231" actId="962"/>
          <ac:grpSpMkLst>
            <pc:docMk/>
            <pc:sldMk cId="549572381" sldId="2227"/>
            <ac:grpSpMk id="4" creationId="{DF5967CA-0D16-BF40-894D-F9535A258344}"/>
          </ac:grpSpMkLst>
        </pc:grpChg>
      </pc:sldChg>
      <pc:sldChg chg="modSp mod ord">
        <pc:chgData name="Sandra Eriksson" userId="0c04f47bd8df3325" providerId="LiveId" clId="{E3F87DCC-B528-4AB5-9D02-5CF9D3F2BCF3}" dt="2024-06-09T15:36:54.124" v="14233" actId="962"/>
        <pc:sldMkLst>
          <pc:docMk/>
          <pc:sldMk cId="3991021742" sldId="2242"/>
        </pc:sldMkLst>
        <pc:spChg chg="mod">
          <ac:chgData name="Sandra Eriksson" userId="0c04f47bd8df3325" providerId="LiveId" clId="{E3F87DCC-B528-4AB5-9D02-5CF9D3F2BCF3}" dt="2024-06-06T13:56:53.918" v="3254" actId="113"/>
          <ac:spMkLst>
            <pc:docMk/>
            <pc:sldMk cId="3991021742" sldId="2242"/>
            <ac:spMk id="2" creationId="{200B0A50-A4BB-1842-8C04-2760CE75A6D1}"/>
          </ac:spMkLst>
        </pc:spChg>
        <pc:spChg chg="mod">
          <ac:chgData name="Sandra Eriksson" userId="0c04f47bd8df3325" providerId="LiveId" clId="{E3F87DCC-B528-4AB5-9D02-5CF9D3F2BCF3}" dt="2024-06-06T13:56:50.572" v="3253" actId="2711"/>
          <ac:spMkLst>
            <pc:docMk/>
            <pc:sldMk cId="3991021742" sldId="2242"/>
            <ac:spMk id="7" creationId="{1A4F0ADC-D884-2342-9188-C684A1215D05}"/>
          </ac:spMkLst>
        </pc:spChg>
        <pc:grpChg chg="mod">
          <ac:chgData name="Sandra Eriksson" userId="0c04f47bd8df3325" providerId="LiveId" clId="{E3F87DCC-B528-4AB5-9D02-5CF9D3F2BCF3}" dt="2024-06-09T15:36:54.124" v="14233" actId="962"/>
          <ac:grpSpMkLst>
            <pc:docMk/>
            <pc:sldMk cId="3991021742" sldId="2242"/>
            <ac:grpSpMk id="3" creationId="{A0A8BFE8-92A1-AE46-A234-3FB3E70582AD}"/>
          </ac:grpSpMkLst>
        </pc:grpChg>
      </pc:sldChg>
      <pc:sldChg chg="modSp mod ord">
        <pc:chgData name="Sandra Eriksson" userId="0c04f47bd8df3325" providerId="LiveId" clId="{E3F87DCC-B528-4AB5-9D02-5CF9D3F2BCF3}" dt="2024-06-09T15:28:28.213" v="12879" actId="962"/>
        <pc:sldMkLst>
          <pc:docMk/>
          <pc:sldMk cId="1143516534" sldId="2245"/>
        </pc:sldMkLst>
        <pc:spChg chg="mod">
          <ac:chgData name="Sandra Eriksson" userId="0c04f47bd8df3325" providerId="LiveId" clId="{E3F87DCC-B528-4AB5-9D02-5CF9D3F2BCF3}" dt="2024-06-06T13:49:38.187" v="2966" actId="20577"/>
          <ac:spMkLst>
            <pc:docMk/>
            <pc:sldMk cId="1143516534" sldId="2245"/>
            <ac:spMk id="2" creationId="{F63BCB06-E6EC-7E44-9C23-41CD8435F7C1}"/>
          </ac:spMkLst>
        </pc:spChg>
        <pc:picChg chg="mod">
          <ac:chgData name="Sandra Eriksson" userId="0c04f47bd8df3325" providerId="LiveId" clId="{E3F87DCC-B528-4AB5-9D02-5CF9D3F2BCF3}" dt="2024-06-09T15:28:28.213" v="12879" actId="962"/>
          <ac:picMkLst>
            <pc:docMk/>
            <pc:sldMk cId="1143516534" sldId="2245"/>
            <ac:picMk id="4" creationId="{E283D0F0-5CE6-6912-1C49-882122A6903D}"/>
          </ac:picMkLst>
        </pc:picChg>
      </pc:sldChg>
      <pc:sldChg chg="modSp modNotesTx">
        <pc:chgData name="Sandra Eriksson" userId="0c04f47bd8df3325" providerId="LiveId" clId="{E3F87DCC-B528-4AB5-9D02-5CF9D3F2BCF3}" dt="2024-06-09T15:09:51.322" v="8308" actId="962"/>
        <pc:sldMkLst>
          <pc:docMk/>
          <pc:sldMk cId="2854260422" sldId="2247"/>
        </pc:sldMkLst>
        <pc:spChg chg="mod">
          <ac:chgData name="Sandra Eriksson" userId="0c04f47bd8df3325" providerId="LiveId" clId="{E3F87DCC-B528-4AB5-9D02-5CF9D3F2BCF3}" dt="2024-06-06T13:34:53.365" v="2842" actId="2711"/>
          <ac:spMkLst>
            <pc:docMk/>
            <pc:sldMk cId="2854260422" sldId="2247"/>
            <ac:spMk id="3" creationId="{3C6775E8-F84C-3445-9C41-0A6F600AC2A7}"/>
          </ac:spMkLst>
        </pc:spChg>
        <pc:picChg chg="mod">
          <ac:chgData name="Sandra Eriksson" userId="0c04f47bd8df3325" providerId="LiveId" clId="{E3F87DCC-B528-4AB5-9D02-5CF9D3F2BCF3}" dt="2024-06-09T15:09:51.322" v="8308" actId="962"/>
          <ac:picMkLst>
            <pc:docMk/>
            <pc:sldMk cId="2854260422" sldId="2247"/>
            <ac:picMk id="2" creationId="{1CE54C32-EF03-7742-B2B7-BA12DEC089B9}"/>
          </ac:picMkLst>
        </pc:picChg>
      </pc:sldChg>
      <pc:sldChg chg="modSp mod">
        <pc:chgData name="Sandra Eriksson" userId="0c04f47bd8df3325" providerId="LiveId" clId="{E3F87DCC-B528-4AB5-9D02-5CF9D3F2BCF3}" dt="2024-06-06T13:42:26.798" v="2900" actId="2711"/>
        <pc:sldMkLst>
          <pc:docMk/>
          <pc:sldMk cId="2186755230" sldId="2249"/>
        </pc:sldMkLst>
        <pc:spChg chg="mod">
          <ac:chgData name="Sandra Eriksson" userId="0c04f47bd8df3325" providerId="LiveId" clId="{E3F87DCC-B528-4AB5-9D02-5CF9D3F2BCF3}" dt="2024-06-06T13:42:26.798" v="2900" actId="2711"/>
          <ac:spMkLst>
            <pc:docMk/>
            <pc:sldMk cId="2186755230" sldId="2249"/>
            <ac:spMk id="2" creationId="{6B1DB1BF-5A83-7045-AB98-F739C70CCE3D}"/>
          </ac:spMkLst>
        </pc:spChg>
        <pc:spChg chg="mod">
          <ac:chgData name="Sandra Eriksson" userId="0c04f47bd8df3325" providerId="LiveId" clId="{E3F87DCC-B528-4AB5-9D02-5CF9D3F2BCF3}" dt="2024-06-06T13:42:26.798" v="2900" actId="2711"/>
          <ac:spMkLst>
            <pc:docMk/>
            <pc:sldMk cId="2186755230" sldId="2249"/>
            <ac:spMk id="5" creationId="{69F4C2FA-4D63-D244-9006-D1575ED024F8}"/>
          </ac:spMkLst>
        </pc:spChg>
      </pc:sldChg>
      <pc:sldChg chg="modSp mod modClrScheme chgLayout">
        <pc:chgData name="Sandra Eriksson" userId="0c04f47bd8df3325" providerId="LiveId" clId="{E3F87DCC-B528-4AB5-9D02-5CF9D3F2BCF3}" dt="2024-06-09T15:22:37.380" v="11537" actId="962"/>
        <pc:sldMkLst>
          <pc:docMk/>
          <pc:sldMk cId="280016200" sldId="2268"/>
        </pc:sldMkLst>
        <pc:spChg chg="mod ord">
          <ac:chgData name="Sandra Eriksson" userId="0c04f47bd8df3325" providerId="LiveId" clId="{E3F87DCC-B528-4AB5-9D02-5CF9D3F2BCF3}" dt="2024-06-07T14:15:08.448" v="4560" actId="13244"/>
          <ac:spMkLst>
            <pc:docMk/>
            <pc:sldMk cId="280016200" sldId="2268"/>
            <ac:spMk id="3" creationId="{EEACEACC-0D17-F972-BD74-36F8625237A3}"/>
          </ac:spMkLst>
        </pc:spChg>
        <pc:spChg chg="mod ord">
          <ac:chgData name="Sandra Eriksson" userId="0c04f47bd8df3325" providerId="LiveId" clId="{E3F87DCC-B528-4AB5-9D02-5CF9D3F2BCF3}" dt="2024-06-07T14:15:09.905" v="4561" actId="13244"/>
          <ac:spMkLst>
            <pc:docMk/>
            <pc:sldMk cId="280016200" sldId="2268"/>
            <ac:spMk id="4" creationId="{B9CCEDA5-8AEF-8D9C-A9D0-EE3D3F4FBB9D}"/>
          </ac:spMkLst>
        </pc:spChg>
        <pc:picChg chg="mod ord">
          <ac:chgData name="Sandra Eriksson" userId="0c04f47bd8df3325" providerId="LiveId" clId="{E3F87DCC-B528-4AB5-9D02-5CF9D3F2BCF3}" dt="2024-06-09T15:22:37.380" v="11537" actId="962"/>
          <ac:picMkLst>
            <pc:docMk/>
            <pc:sldMk cId="280016200" sldId="2268"/>
            <ac:picMk id="10" creationId="{1C4EA09E-156B-AC7F-E938-905255B398CE}"/>
          </ac:picMkLst>
        </pc:picChg>
      </pc:sldChg>
      <pc:sldChg chg="modSp">
        <pc:chgData name="Sandra Eriksson" userId="0c04f47bd8df3325" providerId="LiveId" clId="{E3F87DCC-B528-4AB5-9D02-5CF9D3F2BCF3}" dt="2024-06-09T15:03:33.306" v="6012" actId="962"/>
        <pc:sldMkLst>
          <pc:docMk/>
          <pc:sldMk cId="4211728866" sldId="2282"/>
        </pc:sldMkLst>
        <pc:picChg chg="mod">
          <ac:chgData name="Sandra Eriksson" userId="0c04f47bd8df3325" providerId="LiveId" clId="{E3F87DCC-B528-4AB5-9D02-5CF9D3F2BCF3}" dt="2024-06-09T15:02:11.628" v="5496" actId="962"/>
          <ac:picMkLst>
            <pc:docMk/>
            <pc:sldMk cId="4211728866" sldId="2282"/>
            <ac:picMk id="10" creationId="{74B428DB-B4C3-DFAE-7F1D-87508EA941F8}"/>
          </ac:picMkLst>
        </pc:picChg>
        <pc:picChg chg="mod">
          <ac:chgData name="Sandra Eriksson" userId="0c04f47bd8df3325" providerId="LiveId" clId="{E3F87DCC-B528-4AB5-9D02-5CF9D3F2BCF3}" dt="2024-06-09T15:02:21.114" v="5560" actId="962"/>
          <ac:picMkLst>
            <pc:docMk/>
            <pc:sldMk cId="4211728866" sldId="2282"/>
            <ac:picMk id="13" creationId="{3CE450DB-0DAF-CD01-90E8-C1F7B844BD46}"/>
          </ac:picMkLst>
        </pc:picChg>
        <pc:picChg chg="mod">
          <ac:chgData name="Sandra Eriksson" userId="0c04f47bd8df3325" providerId="LiveId" clId="{E3F87DCC-B528-4AB5-9D02-5CF9D3F2BCF3}" dt="2024-06-09T15:02:42.403" v="5714" actId="962"/>
          <ac:picMkLst>
            <pc:docMk/>
            <pc:sldMk cId="4211728866" sldId="2282"/>
            <ac:picMk id="14" creationId="{CB1DDC16-65EF-3E47-B1FA-46FFDD1472ED}"/>
          </ac:picMkLst>
        </pc:picChg>
        <pc:picChg chg="mod">
          <ac:chgData name="Sandra Eriksson" userId="0c04f47bd8df3325" providerId="LiveId" clId="{E3F87DCC-B528-4AB5-9D02-5CF9D3F2BCF3}" dt="2024-06-09T15:02:58.603" v="5790" actId="962"/>
          <ac:picMkLst>
            <pc:docMk/>
            <pc:sldMk cId="4211728866" sldId="2282"/>
            <ac:picMk id="15" creationId="{8A2B5270-247E-7D60-87BE-F457CD197FDF}"/>
          </ac:picMkLst>
        </pc:picChg>
        <pc:picChg chg="mod">
          <ac:chgData name="Sandra Eriksson" userId="0c04f47bd8df3325" providerId="LiveId" clId="{E3F87DCC-B528-4AB5-9D02-5CF9D3F2BCF3}" dt="2024-06-09T15:03:33.306" v="6012" actId="962"/>
          <ac:picMkLst>
            <pc:docMk/>
            <pc:sldMk cId="4211728866" sldId="2282"/>
            <ac:picMk id="16" creationId="{D5052B56-6A95-B2EC-7EB2-0B0D55AC0D28}"/>
          </ac:picMkLst>
        </pc:picChg>
        <pc:picChg chg="mod">
          <ac:chgData name="Sandra Eriksson" userId="0c04f47bd8df3325" providerId="LiveId" clId="{E3F87DCC-B528-4AB5-9D02-5CF9D3F2BCF3}" dt="2024-06-09T15:03:21.972" v="5900" actId="962"/>
          <ac:picMkLst>
            <pc:docMk/>
            <pc:sldMk cId="4211728866" sldId="2282"/>
            <ac:picMk id="2054" creationId="{883618F6-FAA4-B6A7-96D4-D34DB7507479}"/>
          </ac:picMkLst>
        </pc:picChg>
      </pc:sldChg>
      <pc:sldChg chg="modSp mod">
        <pc:chgData name="Sandra Eriksson" userId="0c04f47bd8df3325" providerId="LiveId" clId="{E3F87DCC-B528-4AB5-9D02-5CF9D3F2BCF3}" dt="2024-06-06T13:35:59.038" v="2853" actId="113"/>
        <pc:sldMkLst>
          <pc:docMk/>
          <pc:sldMk cId="2903809302" sldId="2283"/>
        </pc:sldMkLst>
        <pc:spChg chg="mod">
          <ac:chgData name="Sandra Eriksson" userId="0c04f47bd8df3325" providerId="LiveId" clId="{E3F87DCC-B528-4AB5-9D02-5CF9D3F2BCF3}" dt="2024-06-06T13:33:29.545" v="2831" actId="2711"/>
          <ac:spMkLst>
            <pc:docMk/>
            <pc:sldMk cId="2903809302" sldId="2283"/>
            <ac:spMk id="2" creationId="{55857DF5-5701-D900-8A53-F0241213BBBF}"/>
          </ac:spMkLst>
        </pc:spChg>
        <pc:spChg chg="mod">
          <ac:chgData name="Sandra Eriksson" userId="0c04f47bd8df3325" providerId="LiveId" clId="{E3F87DCC-B528-4AB5-9D02-5CF9D3F2BCF3}" dt="2024-06-06T13:35:59.038" v="2853" actId="113"/>
          <ac:spMkLst>
            <pc:docMk/>
            <pc:sldMk cId="2903809302" sldId="2283"/>
            <ac:spMk id="5" creationId="{F0CEE016-58E4-2638-73D7-539F30F55B1E}"/>
          </ac:spMkLst>
        </pc:spChg>
      </pc:sldChg>
      <pc:sldChg chg="addSp modSp del mod">
        <pc:chgData name="Sandra Eriksson" userId="0c04f47bd8df3325" providerId="LiveId" clId="{E3F87DCC-B528-4AB5-9D02-5CF9D3F2BCF3}" dt="2024-06-06T12:22:25.978" v="1844" actId="2696"/>
        <pc:sldMkLst>
          <pc:docMk/>
          <pc:sldMk cId="1092501951" sldId="2284"/>
        </pc:sldMkLst>
        <pc:spChg chg="add mod">
          <ac:chgData name="Sandra Eriksson" userId="0c04f47bd8df3325" providerId="LiveId" clId="{E3F87DCC-B528-4AB5-9D02-5CF9D3F2BCF3}" dt="2024-06-06T12:17:38.695" v="1757" actId="14100"/>
          <ac:spMkLst>
            <pc:docMk/>
            <pc:sldMk cId="1092501951" sldId="2284"/>
            <ac:spMk id="2" creationId="{B39E6D79-AD46-2E00-E890-9205845129E4}"/>
          </ac:spMkLst>
        </pc:spChg>
        <pc:spChg chg="mod">
          <ac:chgData name="Sandra Eriksson" userId="0c04f47bd8df3325" providerId="LiveId" clId="{E3F87DCC-B528-4AB5-9D02-5CF9D3F2BCF3}" dt="2024-06-06T12:18:01.124" v="1764" actId="14100"/>
          <ac:spMkLst>
            <pc:docMk/>
            <pc:sldMk cId="1092501951" sldId="2284"/>
            <ac:spMk id="5" creationId="{43A9AFBC-E7D0-E037-1D62-15720E33F4DA}"/>
          </ac:spMkLst>
        </pc:spChg>
      </pc:sldChg>
      <pc:sldChg chg="addSp delSp modSp mod modClrScheme chgLayout">
        <pc:chgData name="Sandra Eriksson" userId="0c04f47bd8df3325" providerId="LiveId" clId="{E3F87DCC-B528-4AB5-9D02-5CF9D3F2BCF3}" dt="2024-06-09T15:07:23.331" v="7392" actId="962"/>
        <pc:sldMkLst>
          <pc:docMk/>
          <pc:sldMk cId="3897667183" sldId="2285"/>
        </pc:sldMkLst>
        <pc:spChg chg="del mod ord">
          <ac:chgData name="Sandra Eriksson" userId="0c04f47bd8df3325" providerId="LiveId" clId="{E3F87DCC-B528-4AB5-9D02-5CF9D3F2BCF3}" dt="2024-06-06T12:22:42.138" v="1845" actId="700"/>
          <ac:spMkLst>
            <pc:docMk/>
            <pc:sldMk cId="3897667183" sldId="2285"/>
            <ac:spMk id="2" creationId="{10382BE2-4648-19BD-3712-67BF1512D1AF}"/>
          </ac:spMkLst>
        </pc:spChg>
        <pc:spChg chg="mod ord">
          <ac:chgData name="Sandra Eriksson" userId="0c04f47bd8df3325" providerId="LiveId" clId="{E3F87DCC-B528-4AB5-9D02-5CF9D3F2BCF3}" dt="2024-06-07T14:10:50.922" v="4523" actId="13244"/>
          <ac:spMkLst>
            <pc:docMk/>
            <pc:sldMk cId="3897667183" sldId="2285"/>
            <ac:spMk id="3" creationId="{D9628205-B04E-C025-E75B-B5FC00369A22}"/>
          </ac:spMkLst>
        </pc:spChg>
        <pc:spChg chg="add del mod ord">
          <ac:chgData name="Sandra Eriksson" userId="0c04f47bd8df3325" providerId="LiveId" clId="{E3F87DCC-B528-4AB5-9D02-5CF9D3F2BCF3}" dt="2024-06-06T12:24:31.988" v="1944" actId="478"/>
          <ac:spMkLst>
            <pc:docMk/>
            <pc:sldMk cId="3897667183" sldId="2285"/>
            <ac:spMk id="4" creationId="{1C097312-B7C5-B247-686B-266258FEB957}"/>
          </ac:spMkLst>
        </pc:spChg>
        <pc:spChg chg="add mod ord">
          <ac:chgData name="Sandra Eriksson" userId="0c04f47bd8df3325" providerId="LiveId" clId="{E3F87DCC-B528-4AB5-9D02-5CF9D3F2BCF3}" dt="2024-06-07T14:10:46.775" v="4522" actId="13244"/>
          <ac:spMkLst>
            <pc:docMk/>
            <pc:sldMk cId="3897667183" sldId="2285"/>
            <ac:spMk id="5" creationId="{83BB5EED-C81A-568C-CFC8-467F48856AC2}"/>
          </ac:spMkLst>
        </pc:spChg>
        <pc:spChg chg="add del mod ord">
          <ac:chgData name="Sandra Eriksson" userId="0c04f47bd8df3325" providerId="LiveId" clId="{E3F87DCC-B528-4AB5-9D02-5CF9D3F2BCF3}" dt="2024-06-06T12:36:24.702" v="2219" actId="931"/>
          <ac:spMkLst>
            <pc:docMk/>
            <pc:sldMk cId="3897667183" sldId="2285"/>
            <ac:spMk id="6" creationId="{A43F9C0B-0568-43D0-5718-A3C2D79F04C8}"/>
          </ac:spMkLst>
        </pc:spChg>
        <pc:spChg chg="add del mod">
          <ac:chgData name="Sandra Eriksson" userId="0c04f47bd8df3325" providerId="LiveId" clId="{E3F87DCC-B528-4AB5-9D02-5CF9D3F2BCF3}" dt="2024-06-06T12:44:42.231" v="2337" actId="478"/>
          <ac:spMkLst>
            <pc:docMk/>
            <pc:sldMk cId="3897667183" sldId="2285"/>
            <ac:spMk id="9" creationId="{F018C342-3E34-E386-B139-5A7586172BE0}"/>
          </ac:spMkLst>
        </pc:spChg>
        <pc:spChg chg="add del mod">
          <ac:chgData name="Sandra Eriksson" userId="0c04f47bd8df3325" providerId="LiveId" clId="{E3F87DCC-B528-4AB5-9D02-5CF9D3F2BCF3}" dt="2024-06-06T12:52:38.725" v="2353" actId="478"/>
          <ac:spMkLst>
            <pc:docMk/>
            <pc:sldMk cId="3897667183" sldId="2285"/>
            <ac:spMk id="10" creationId="{BC0F7879-A7CD-345F-13B9-B4B905FD2B0B}"/>
          </ac:spMkLst>
        </pc:spChg>
        <pc:picChg chg="add mod modCrop">
          <ac:chgData name="Sandra Eriksson" userId="0c04f47bd8df3325" providerId="LiveId" clId="{E3F87DCC-B528-4AB5-9D02-5CF9D3F2BCF3}" dt="2024-06-09T15:07:23.331" v="7392" actId="962"/>
          <ac:picMkLst>
            <pc:docMk/>
            <pc:sldMk cId="3897667183" sldId="2285"/>
            <ac:picMk id="8" creationId="{6504D617-9C1A-41EF-A7B1-0A78659B2C36}"/>
          </ac:picMkLst>
        </pc:picChg>
      </pc:sldChg>
      <pc:sldChg chg="modSp mod">
        <pc:chgData name="Sandra Eriksson" userId="0c04f47bd8df3325" providerId="LiveId" clId="{E3F87DCC-B528-4AB5-9D02-5CF9D3F2BCF3}" dt="2024-06-06T13:35:39.062" v="2851" actId="113"/>
        <pc:sldMkLst>
          <pc:docMk/>
          <pc:sldMk cId="3191434325" sldId="2288"/>
        </pc:sldMkLst>
        <pc:spChg chg="mod">
          <ac:chgData name="Sandra Eriksson" userId="0c04f47bd8df3325" providerId="LiveId" clId="{E3F87DCC-B528-4AB5-9D02-5CF9D3F2BCF3}" dt="2024-06-06T13:35:39.062" v="2851" actId="113"/>
          <ac:spMkLst>
            <pc:docMk/>
            <pc:sldMk cId="3191434325" sldId="2288"/>
            <ac:spMk id="6" creationId="{5660E539-419C-517A-445D-D2566B3F69B8}"/>
          </ac:spMkLst>
        </pc:spChg>
        <pc:spChg chg="mod">
          <ac:chgData name="Sandra Eriksson" userId="0c04f47bd8df3325" providerId="LiveId" clId="{E3F87DCC-B528-4AB5-9D02-5CF9D3F2BCF3}" dt="2024-06-06T13:34:10.720" v="2837" actId="2711"/>
          <ac:spMkLst>
            <pc:docMk/>
            <pc:sldMk cId="3191434325" sldId="2288"/>
            <ac:spMk id="7" creationId="{2C391D20-0402-F425-3693-F5EE002B4CA7}"/>
          </ac:spMkLst>
        </pc:spChg>
      </pc:sldChg>
      <pc:sldChg chg="modSp mod">
        <pc:chgData name="Sandra Eriksson" userId="0c04f47bd8df3325" providerId="LiveId" clId="{E3F87DCC-B528-4AB5-9D02-5CF9D3F2BCF3}" dt="2024-06-06T13:34:17.536" v="2839" actId="27636"/>
        <pc:sldMkLst>
          <pc:docMk/>
          <pc:sldMk cId="3771958601" sldId="2289"/>
        </pc:sldMkLst>
        <pc:spChg chg="mod">
          <ac:chgData name="Sandra Eriksson" userId="0c04f47bd8df3325" providerId="LiveId" clId="{E3F87DCC-B528-4AB5-9D02-5CF9D3F2BCF3}" dt="2024-06-06T13:34:17.536" v="2839" actId="27636"/>
          <ac:spMkLst>
            <pc:docMk/>
            <pc:sldMk cId="3771958601" sldId="2289"/>
            <ac:spMk id="2" creationId="{2810DE80-43F7-AFA8-5356-15F67FD2FB5A}"/>
          </ac:spMkLst>
        </pc:spChg>
      </pc:sldChg>
      <pc:sldChg chg="modSp mod modClrScheme modShow chgLayout">
        <pc:chgData name="Sandra Eriksson" userId="0c04f47bd8df3325" providerId="LiveId" clId="{E3F87DCC-B528-4AB5-9D02-5CF9D3F2BCF3}" dt="2024-06-09T15:26:00.548" v="12291" actId="962"/>
        <pc:sldMkLst>
          <pc:docMk/>
          <pc:sldMk cId="968151843" sldId="2291"/>
        </pc:sldMkLst>
        <pc:spChg chg="mod ord">
          <ac:chgData name="Sandra Eriksson" userId="0c04f47bd8df3325" providerId="LiveId" clId="{E3F87DCC-B528-4AB5-9D02-5CF9D3F2BCF3}" dt="2024-06-07T14:17:09.666" v="4576" actId="13244"/>
          <ac:spMkLst>
            <pc:docMk/>
            <pc:sldMk cId="968151843" sldId="2291"/>
            <ac:spMk id="3" creationId="{7495139E-A25A-32FF-D478-3BC1521314A9}"/>
          </ac:spMkLst>
        </pc:spChg>
        <pc:spChg chg="mod ord">
          <ac:chgData name="Sandra Eriksson" userId="0c04f47bd8df3325" providerId="LiveId" clId="{E3F87DCC-B528-4AB5-9D02-5CF9D3F2BCF3}" dt="2024-06-07T14:17:13.754" v="4577" actId="13244"/>
          <ac:spMkLst>
            <pc:docMk/>
            <pc:sldMk cId="968151843" sldId="2291"/>
            <ac:spMk id="4" creationId="{D2FA154C-F91E-1EC2-DF97-94AB1BDA9236}"/>
          </ac:spMkLst>
        </pc:spChg>
        <pc:picChg chg="mod ord">
          <ac:chgData name="Sandra Eriksson" userId="0c04f47bd8df3325" providerId="LiveId" clId="{E3F87DCC-B528-4AB5-9D02-5CF9D3F2BCF3}" dt="2024-06-09T15:26:00.548" v="12291" actId="962"/>
          <ac:picMkLst>
            <pc:docMk/>
            <pc:sldMk cId="968151843" sldId="2291"/>
            <ac:picMk id="6" creationId="{77606652-27A1-B9D8-937B-78B8AFDB2F84}"/>
          </ac:picMkLst>
        </pc:picChg>
      </pc:sldChg>
      <pc:sldChg chg="modSp mod ord">
        <pc:chgData name="Sandra Eriksson" userId="0c04f47bd8df3325" providerId="LiveId" clId="{E3F87DCC-B528-4AB5-9D02-5CF9D3F2BCF3}" dt="2024-06-06T13:58:01.683" v="3262" actId="113"/>
        <pc:sldMkLst>
          <pc:docMk/>
          <pc:sldMk cId="939507346" sldId="2293"/>
        </pc:sldMkLst>
        <pc:spChg chg="mod">
          <ac:chgData name="Sandra Eriksson" userId="0c04f47bd8df3325" providerId="LiveId" clId="{E3F87DCC-B528-4AB5-9D02-5CF9D3F2BCF3}" dt="2024-06-06T13:57:58.528" v="3261" actId="2711"/>
          <ac:spMkLst>
            <pc:docMk/>
            <pc:sldMk cId="939507346" sldId="2293"/>
            <ac:spMk id="2" creationId="{E1AF3BF6-F5A6-9159-83E7-6996882FC737}"/>
          </ac:spMkLst>
        </pc:spChg>
        <pc:spChg chg="mod">
          <ac:chgData name="Sandra Eriksson" userId="0c04f47bd8df3325" providerId="LiveId" clId="{E3F87DCC-B528-4AB5-9D02-5CF9D3F2BCF3}" dt="2024-06-06T13:58:01.683" v="3262" actId="113"/>
          <ac:spMkLst>
            <pc:docMk/>
            <pc:sldMk cId="939507346" sldId="2293"/>
            <ac:spMk id="5" creationId="{999E37C5-7BF7-32D7-F2DF-1A51DEF097A9}"/>
          </ac:spMkLst>
        </pc:spChg>
      </pc:sldChg>
      <pc:sldChg chg="addSp modSp mod ord">
        <pc:chgData name="Sandra Eriksson" userId="0c04f47bd8df3325" providerId="LiveId" clId="{E3F87DCC-B528-4AB5-9D02-5CF9D3F2BCF3}" dt="2024-06-09T15:53:12.691" v="17939" actId="962"/>
        <pc:sldMkLst>
          <pc:docMk/>
          <pc:sldMk cId="2393986167" sldId="2294"/>
        </pc:sldMkLst>
        <pc:spChg chg="add mod ord">
          <ac:chgData name="Sandra Eriksson" userId="0c04f47bd8df3325" providerId="LiveId" clId="{E3F87DCC-B528-4AB5-9D02-5CF9D3F2BCF3}" dt="2024-06-07T14:25:11.055" v="4650" actId="13244"/>
          <ac:spMkLst>
            <pc:docMk/>
            <pc:sldMk cId="2393986167" sldId="2294"/>
            <ac:spMk id="2" creationId="{8772BE73-17AF-D67D-A1C3-54CC786EB835}"/>
          </ac:spMkLst>
        </pc:spChg>
        <pc:spChg chg="mod">
          <ac:chgData name="Sandra Eriksson" userId="0c04f47bd8df3325" providerId="LiveId" clId="{E3F87DCC-B528-4AB5-9D02-5CF9D3F2BCF3}" dt="2024-06-06T14:02:09.711" v="3386" actId="20577"/>
          <ac:spMkLst>
            <pc:docMk/>
            <pc:sldMk cId="2393986167" sldId="2294"/>
            <ac:spMk id="3" creationId="{6E89244F-4BF7-5EF0-1DBD-04BE59636BC6}"/>
          </ac:spMkLst>
        </pc:spChg>
        <pc:spChg chg="mod ord">
          <ac:chgData name="Sandra Eriksson" userId="0c04f47bd8df3325" providerId="LiveId" clId="{E3F87DCC-B528-4AB5-9D02-5CF9D3F2BCF3}" dt="2024-06-07T14:25:16.263" v="4651" actId="13244"/>
          <ac:spMkLst>
            <pc:docMk/>
            <pc:sldMk cId="2393986167" sldId="2294"/>
            <ac:spMk id="4" creationId="{42148168-E3CE-888A-F8BE-115D59854EFE}"/>
          </ac:spMkLst>
        </pc:spChg>
        <pc:spChg chg="mod ord">
          <ac:chgData name="Sandra Eriksson" userId="0c04f47bd8df3325" providerId="LiveId" clId="{E3F87DCC-B528-4AB5-9D02-5CF9D3F2BCF3}" dt="2024-06-07T14:25:17.619" v="4652" actId="13244"/>
          <ac:spMkLst>
            <pc:docMk/>
            <pc:sldMk cId="2393986167" sldId="2294"/>
            <ac:spMk id="5" creationId="{9719BB9E-FD79-3F80-0721-1D4BBAB51465}"/>
          </ac:spMkLst>
        </pc:spChg>
        <pc:spChg chg="mod">
          <ac:chgData name="Sandra Eriksson" userId="0c04f47bd8df3325" providerId="LiveId" clId="{E3F87DCC-B528-4AB5-9D02-5CF9D3F2BCF3}" dt="2024-06-06T13:58:09.990" v="3263" actId="2711"/>
          <ac:spMkLst>
            <pc:docMk/>
            <pc:sldMk cId="2393986167" sldId="2294"/>
            <ac:spMk id="6" creationId="{9FF16974-451B-8EEC-AD0E-80EE740A899C}"/>
          </ac:spMkLst>
        </pc:spChg>
        <pc:picChg chg="mod">
          <ac:chgData name="Sandra Eriksson" userId="0c04f47bd8df3325" providerId="LiveId" clId="{E3F87DCC-B528-4AB5-9D02-5CF9D3F2BCF3}" dt="2024-06-09T15:53:12.691" v="17939" actId="962"/>
          <ac:picMkLst>
            <pc:docMk/>
            <pc:sldMk cId="2393986167" sldId="2294"/>
            <ac:picMk id="7" creationId="{20662969-F36D-6A79-ABFE-4F6CD0DECDCE}"/>
          </ac:picMkLst>
        </pc:picChg>
      </pc:sldChg>
      <pc:sldChg chg="modSp mod ord">
        <pc:chgData name="Sandra Eriksson" userId="0c04f47bd8df3325" providerId="LiveId" clId="{E3F87DCC-B528-4AB5-9D02-5CF9D3F2BCF3}" dt="2024-06-09T15:54:54.147" v="18343" actId="962"/>
        <pc:sldMkLst>
          <pc:docMk/>
          <pc:sldMk cId="2323320761" sldId="2295"/>
        </pc:sldMkLst>
        <pc:spChg chg="mod">
          <ac:chgData name="Sandra Eriksson" userId="0c04f47bd8df3325" providerId="LiveId" clId="{E3F87DCC-B528-4AB5-9D02-5CF9D3F2BCF3}" dt="2024-06-06T13:58:28.513" v="3267" actId="113"/>
          <ac:spMkLst>
            <pc:docMk/>
            <pc:sldMk cId="2323320761" sldId="2295"/>
            <ac:spMk id="7" creationId="{83A1EC50-19CF-1296-C644-4CB9233DA93B}"/>
          </ac:spMkLst>
        </pc:spChg>
        <pc:picChg chg="mod">
          <ac:chgData name="Sandra Eriksson" userId="0c04f47bd8df3325" providerId="LiveId" clId="{E3F87DCC-B528-4AB5-9D02-5CF9D3F2BCF3}" dt="2024-06-09T15:54:54.147" v="18343" actId="962"/>
          <ac:picMkLst>
            <pc:docMk/>
            <pc:sldMk cId="2323320761" sldId="2295"/>
            <ac:picMk id="6" creationId="{AA53629A-3918-5151-255B-C587536B5175}"/>
          </ac:picMkLst>
        </pc:picChg>
      </pc:sldChg>
      <pc:sldChg chg="modSp mod">
        <pc:chgData name="Sandra Eriksson" userId="0c04f47bd8df3325" providerId="LiveId" clId="{E3F87DCC-B528-4AB5-9D02-5CF9D3F2BCF3}" dt="2024-06-06T13:35:47.237" v="2852" actId="113"/>
        <pc:sldMkLst>
          <pc:docMk/>
          <pc:sldMk cId="828930777" sldId="2296"/>
        </pc:sldMkLst>
        <pc:spChg chg="mod">
          <ac:chgData name="Sandra Eriksson" userId="0c04f47bd8df3325" providerId="LiveId" clId="{E3F87DCC-B528-4AB5-9D02-5CF9D3F2BCF3}" dt="2024-06-06T13:35:47.237" v="2852" actId="113"/>
          <ac:spMkLst>
            <pc:docMk/>
            <pc:sldMk cId="828930777" sldId="2296"/>
            <ac:spMk id="5" creationId="{903659BE-303B-7420-E662-379D74A00C72}"/>
          </ac:spMkLst>
        </pc:spChg>
        <pc:spChg chg="mod">
          <ac:chgData name="Sandra Eriksson" userId="0c04f47bd8df3325" providerId="LiveId" clId="{E3F87DCC-B528-4AB5-9D02-5CF9D3F2BCF3}" dt="2024-06-06T13:34:45.061" v="2841" actId="2711"/>
          <ac:spMkLst>
            <pc:docMk/>
            <pc:sldMk cId="828930777" sldId="2296"/>
            <ac:spMk id="6" creationId="{A8EF6B07-4883-F1F2-D0F1-1C80FEAD801A}"/>
          </ac:spMkLst>
        </pc:spChg>
      </pc:sldChg>
      <pc:sldChg chg="modSp mod modClrScheme chgLayout">
        <pc:chgData name="Sandra Eriksson" userId="0c04f47bd8df3325" providerId="LiveId" clId="{E3F87DCC-B528-4AB5-9D02-5CF9D3F2BCF3}" dt="2024-06-09T15:12:36.954" v="9148" actId="962"/>
        <pc:sldMkLst>
          <pc:docMk/>
          <pc:sldMk cId="1765851031" sldId="2300"/>
        </pc:sldMkLst>
        <pc:spChg chg="mod ord">
          <ac:chgData name="Sandra Eriksson" userId="0c04f47bd8df3325" providerId="LiveId" clId="{E3F87DCC-B528-4AB5-9D02-5CF9D3F2BCF3}" dt="2024-06-07T14:12:07.534" v="4532" actId="13244"/>
          <ac:spMkLst>
            <pc:docMk/>
            <pc:sldMk cId="1765851031" sldId="2300"/>
            <ac:spMk id="3" creationId="{4B0906EC-7AFD-65E4-EB06-E92BEB69E6AC}"/>
          </ac:spMkLst>
        </pc:spChg>
        <pc:spChg chg="mod ord">
          <ac:chgData name="Sandra Eriksson" userId="0c04f47bd8df3325" providerId="LiveId" clId="{E3F87DCC-B528-4AB5-9D02-5CF9D3F2BCF3}" dt="2024-06-07T14:12:32.219" v="4535" actId="20577"/>
          <ac:spMkLst>
            <pc:docMk/>
            <pc:sldMk cId="1765851031" sldId="2300"/>
            <ac:spMk id="4" creationId="{3292B84B-70A0-9027-659E-30E915AA6F56}"/>
          </ac:spMkLst>
        </pc:spChg>
        <pc:picChg chg="mod ord">
          <ac:chgData name="Sandra Eriksson" userId="0c04f47bd8df3325" providerId="LiveId" clId="{E3F87DCC-B528-4AB5-9D02-5CF9D3F2BCF3}" dt="2024-06-09T15:12:36.954" v="9148" actId="962"/>
          <ac:picMkLst>
            <pc:docMk/>
            <pc:sldMk cId="1765851031" sldId="2300"/>
            <ac:picMk id="6" creationId="{C581D87B-17A0-4310-7B7E-3EABEEF25691}"/>
          </ac:picMkLst>
        </pc:picChg>
      </pc:sldChg>
      <pc:sldChg chg="modSp mod ord">
        <pc:chgData name="Sandra Eriksson" userId="0c04f47bd8df3325" providerId="LiveId" clId="{E3F87DCC-B528-4AB5-9D02-5CF9D3F2BCF3}" dt="2024-06-06T13:49:19.414" v="2960" actId="113"/>
        <pc:sldMkLst>
          <pc:docMk/>
          <pc:sldMk cId="4200498830" sldId="2301"/>
        </pc:sldMkLst>
        <pc:spChg chg="mod">
          <ac:chgData name="Sandra Eriksson" userId="0c04f47bd8df3325" providerId="LiveId" clId="{E3F87DCC-B528-4AB5-9D02-5CF9D3F2BCF3}" dt="2024-06-06T13:49:19.414" v="2960" actId="113"/>
          <ac:spMkLst>
            <pc:docMk/>
            <pc:sldMk cId="4200498830" sldId="2301"/>
            <ac:spMk id="2" creationId="{6881380A-32EA-94D5-7087-A1B509BFD5A6}"/>
          </ac:spMkLst>
        </pc:spChg>
        <pc:spChg chg="mod">
          <ac:chgData name="Sandra Eriksson" userId="0c04f47bd8df3325" providerId="LiveId" clId="{E3F87DCC-B528-4AB5-9D02-5CF9D3F2BCF3}" dt="2024-06-06T13:49:12.678" v="2958" actId="113"/>
          <ac:spMkLst>
            <pc:docMk/>
            <pc:sldMk cId="4200498830" sldId="2301"/>
            <ac:spMk id="5" creationId="{10F74D65-B483-0874-885A-7D282948753B}"/>
          </ac:spMkLst>
        </pc:spChg>
      </pc:sldChg>
      <pc:sldChg chg="modSp mod">
        <pc:chgData name="Sandra Eriksson" userId="0c04f47bd8df3325" providerId="LiveId" clId="{E3F87DCC-B528-4AB5-9D02-5CF9D3F2BCF3}" dt="2024-06-09T15:13:12.858" v="9266" actId="962"/>
        <pc:sldMkLst>
          <pc:docMk/>
          <pc:sldMk cId="980847743" sldId="2302"/>
        </pc:sldMkLst>
        <pc:spChg chg="mod ord">
          <ac:chgData name="Sandra Eriksson" userId="0c04f47bd8df3325" providerId="LiveId" clId="{E3F87DCC-B528-4AB5-9D02-5CF9D3F2BCF3}" dt="2024-06-07T14:12:41.233" v="4536" actId="13244"/>
          <ac:spMkLst>
            <pc:docMk/>
            <pc:sldMk cId="980847743" sldId="2302"/>
            <ac:spMk id="3" creationId="{4D6E3A3D-87F1-B7C2-046C-D0650F5C8DC0}"/>
          </ac:spMkLst>
        </pc:spChg>
        <pc:spChg chg="mod ord">
          <ac:chgData name="Sandra Eriksson" userId="0c04f47bd8df3325" providerId="LiveId" clId="{E3F87DCC-B528-4AB5-9D02-5CF9D3F2BCF3}" dt="2024-06-07T14:12:42.921" v="4537" actId="13244"/>
          <ac:spMkLst>
            <pc:docMk/>
            <pc:sldMk cId="980847743" sldId="2302"/>
            <ac:spMk id="5" creationId="{1AFE3D02-035E-552D-D9A1-5EB7C193BE77}"/>
          </ac:spMkLst>
        </pc:spChg>
        <pc:picChg chg="mod">
          <ac:chgData name="Sandra Eriksson" userId="0c04f47bd8df3325" providerId="LiveId" clId="{E3F87DCC-B528-4AB5-9D02-5CF9D3F2BCF3}" dt="2024-06-09T15:13:12.858" v="9266" actId="962"/>
          <ac:picMkLst>
            <pc:docMk/>
            <pc:sldMk cId="980847743" sldId="2302"/>
            <ac:picMk id="6" creationId="{DC77D40C-E21C-B72A-568B-B7E45833E3BA}"/>
          </ac:picMkLst>
        </pc:picChg>
      </pc:sldChg>
      <pc:sldChg chg="modSp mod">
        <pc:chgData name="Sandra Eriksson" userId="0c04f47bd8df3325" providerId="LiveId" clId="{E3F87DCC-B528-4AB5-9D02-5CF9D3F2BCF3}" dt="2024-06-09T15:07:47.506" v="7590" actId="962"/>
        <pc:sldMkLst>
          <pc:docMk/>
          <pc:sldMk cId="599708984" sldId="2304"/>
        </pc:sldMkLst>
        <pc:spChg chg="mod ord">
          <ac:chgData name="Sandra Eriksson" userId="0c04f47bd8df3325" providerId="LiveId" clId="{E3F87DCC-B528-4AB5-9D02-5CF9D3F2BCF3}" dt="2024-06-07T14:11:05.461" v="4525" actId="13244"/>
          <ac:spMkLst>
            <pc:docMk/>
            <pc:sldMk cId="599708984" sldId="2304"/>
            <ac:spMk id="5" creationId="{31369868-3D39-F877-DA66-E9250000B195}"/>
          </ac:spMkLst>
        </pc:spChg>
        <pc:spChg chg="mod ord">
          <ac:chgData name="Sandra Eriksson" userId="0c04f47bd8df3325" providerId="LiveId" clId="{E3F87DCC-B528-4AB5-9D02-5CF9D3F2BCF3}" dt="2024-06-07T14:11:08.401" v="4526" actId="13244"/>
          <ac:spMkLst>
            <pc:docMk/>
            <pc:sldMk cId="599708984" sldId="2304"/>
            <ac:spMk id="7" creationId="{7E34AB51-F40A-D152-91B3-74A85E588A2B}"/>
          </ac:spMkLst>
        </pc:spChg>
        <pc:spChg chg="mod ord">
          <ac:chgData name="Sandra Eriksson" userId="0c04f47bd8df3325" providerId="LiveId" clId="{E3F87DCC-B528-4AB5-9D02-5CF9D3F2BCF3}" dt="2024-06-07T14:11:10.778" v="4527" actId="13244"/>
          <ac:spMkLst>
            <pc:docMk/>
            <pc:sldMk cId="599708984" sldId="2304"/>
            <ac:spMk id="9" creationId="{64BA55EF-899E-9A97-6DDD-15784A6F543F}"/>
          </ac:spMkLst>
        </pc:spChg>
        <pc:picChg chg="mod">
          <ac:chgData name="Sandra Eriksson" userId="0c04f47bd8df3325" providerId="LiveId" clId="{E3F87DCC-B528-4AB5-9D02-5CF9D3F2BCF3}" dt="2024-06-09T15:07:47.506" v="7590" actId="962"/>
          <ac:picMkLst>
            <pc:docMk/>
            <pc:sldMk cId="599708984" sldId="2304"/>
            <ac:picMk id="11" creationId="{9C71552F-C0B8-02F2-34FB-E50C978BE361}"/>
          </ac:picMkLst>
        </pc:picChg>
      </pc:sldChg>
      <pc:sldChg chg="modSp mod modClrScheme chgLayout">
        <pc:chgData name="Sandra Eriksson" userId="0c04f47bd8df3325" providerId="LiveId" clId="{E3F87DCC-B528-4AB5-9D02-5CF9D3F2BCF3}" dt="2024-06-09T15:22:51.644" v="11597" actId="962"/>
        <pc:sldMkLst>
          <pc:docMk/>
          <pc:sldMk cId="2162356780" sldId="2305"/>
        </pc:sldMkLst>
        <pc:spChg chg="mod ord">
          <ac:chgData name="Sandra Eriksson" userId="0c04f47bd8df3325" providerId="LiveId" clId="{E3F87DCC-B528-4AB5-9D02-5CF9D3F2BCF3}" dt="2024-06-07T14:15:19.113" v="4562" actId="13244"/>
          <ac:spMkLst>
            <pc:docMk/>
            <pc:sldMk cId="2162356780" sldId="2305"/>
            <ac:spMk id="3" creationId="{EB06B9AE-FCFD-77F8-5477-CD4BF4785E1B}"/>
          </ac:spMkLst>
        </pc:spChg>
        <pc:spChg chg="mod ord">
          <ac:chgData name="Sandra Eriksson" userId="0c04f47bd8df3325" providerId="LiveId" clId="{E3F87DCC-B528-4AB5-9D02-5CF9D3F2BCF3}" dt="2024-06-07T14:15:21.619" v="4563" actId="13244"/>
          <ac:spMkLst>
            <pc:docMk/>
            <pc:sldMk cId="2162356780" sldId="2305"/>
            <ac:spMk id="4" creationId="{9637FAB0-867F-B80B-5EAB-AE371942BB05}"/>
          </ac:spMkLst>
        </pc:spChg>
        <pc:picChg chg="mod ord">
          <ac:chgData name="Sandra Eriksson" userId="0c04f47bd8df3325" providerId="LiveId" clId="{E3F87DCC-B528-4AB5-9D02-5CF9D3F2BCF3}" dt="2024-06-09T15:22:51.644" v="11597" actId="962"/>
          <ac:picMkLst>
            <pc:docMk/>
            <pc:sldMk cId="2162356780" sldId="2305"/>
            <ac:picMk id="9" creationId="{714A3B5C-26B4-25E4-9B03-F7CFC563B404}"/>
          </ac:picMkLst>
        </pc:picChg>
      </pc:sldChg>
      <pc:sldChg chg="modSp mod">
        <pc:chgData name="Sandra Eriksson" userId="0c04f47bd8df3325" providerId="LiveId" clId="{E3F87DCC-B528-4AB5-9D02-5CF9D3F2BCF3}" dt="2024-06-09T15:15:16.275" v="10158" actId="962"/>
        <pc:sldMkLst>
          <pc:docMk/>
          <pc:sldMk cId="114512436" sldId="2306"/>
        </pc:sldMkLst>
        <pc:spChg chg="mod ord">
          <ac:chgData name="Sandra Eriksson" userId="0c04f47bd8df3325" providerId="LiveId" clId="{E3F87DCC-B528-4AB5-9D02-5CF9D3F2BCF3}" dt="2024-06-07T14:12:49.906" v="4538" actId="13244"/>
          <ac:spMkLst>
            <pc:docMk/>
            <pc:sldMk cId="114512436" sldId="2306"/>
            <ac:spMk id="5" creationId="{8E9CFF5D-4110-D276-C5A5-72D21395B2C3}"/>
          </ac:spMkLst>
        </pc:spChg>
        <pc:spChg chg="mod ord">
          <ac:chgData name="Sandra Eriksson" userId="0c04f47bd8df3325" providerId="LiveId" clId="{E3F87DCC-B528-4AB5-9D02-5CF9D3F2BCF3}" dt="2024-06-07T14:12:51.535" v="4539" actId="13244"/>
          <ac:spMkLst>
            <pc:docMk/>
            <pc:sldMk cId="114512436" sldId="2306"/>
            <ac:spMk id="7" creationId="{88481EBD-2AEF-0EB7-4068-271FD53FBA59}"/>
          </ac:spMkLst>
        </pc:spChg>
        <pc:picChg chg="mod">
          <ac:chgData name="Sandra Eriksson" userId="0c04f47bd8df3325" providerId="LiveId" clId="{E3F87DCC-B528-4AB5-9D02-5CF9D3F2BCF3}" dt="2024-06-09T15:15:16.275" v="10158" actId="962"/>
          <ac:picMkLst>
            <pc:docMk/>
            <pc:sldMk cId="114512436" sldId="2306"/>
            <ac:picMk id="9" creationId="{B9590331-6345-CD9E-3C6C-10FBF8A76400}"/>
          </ac:picMkLst>
        </pc:picChg>
      </pc:sldChg>
      <pc:sldChg chg="modSp mod modClrScheme chgLayout">
        <pc:chgData name="Sandra Eriksson" userId="0c04f47bd8df3325" providerId="LiveId" clId="{E3F87DCC-B528-4AB5-9D02-5CF9D3F2BCF3}" dt="2024-06-09T15:23:17.506" v="11829" actId="962"/>
        <pc:sldMkLst>
          <pc:docMk/>
          <pc:sldMk cId="4046751983" sldId="2307"/>
        </pc:sldMkLst>
        <pc:spChg chg="mod ord">
          <ac:chgData name="Sandra Eriksson" userId="0c04f47bd8df3325" providerId="LiveId" clId="{E3F87DCC-B528-4AB5-9D02-5CF9D3F2BCF3}" dt="2024-06-07T14:15:30.588" v="4564" actId="13244"/>
          <ac:spMkLst>
            <pc:docMk/>
            <pc:sldMk cId="4046751983" sldId="2307"/>
            <ac:spMk id="3" creationId="{52E803C1-BB52-408C-30E4-0B3154D46DB7}"/>
          </ac:spMkLst>
        </pc:spChg>
        <pc:spChg chg="mod ord">
          <ac:chgData name="Sandra Eriksson" userId="0c04f47bd8df3325" providerId="LiveId" clId="{E3F87DCC-B528-4AB5-9D02-5CF9D3F2BCF3}" dt="2024-06-07T14:15:31.830" v="4565" actId="13244"/>
          <ac:spMkLst>
            <pc:docMk/>
            <pc:sldMk cId="4046751983" sldId="2307"/>
            <ac:spMk id="4" creationId="{3255E9B0-7EC5-BEB5-A594-4848CFC934D0}"/>
          </ac:spMkLst>
        </pc:spChg>
        <pc:picChg chg="mod ord">
          <ac:chgData name="Sandra Eriksson" userId="0c04f47bd8df3325" providerId="LiveId" clId="{E3F87DCC-B528-4AB5-9D02-5CF9D3F2BCF3}" dt="2024-06-09T15:23:17.506" v="11829" actId="962"/>
          <ac:picMkLst>
            <pc:docMk/>
            <pc:sldMk cId="4046751983" sldId="2307"/>
            <ac:picMk id="6" creationId="{BED25E45-16EC-F1FF-E9D7-3197407F480D}"/>
          </ac:picMkLst>
        </pc:picChg>
      </pc:sldChg>
      <pc:sldChg chg="modSp mod ord">
        <pc:chgData name="Sandra Eriksson" userId="0c04f47bd8df3325" providerId="LiveId" clId="{E3F87DCC-B528-4AB5-9D02-5CF9D3F2BCF3}" dt="2024-06-06T14:06:13.549" v="3415" actId="113"/>
        <pc:sldMkLst>
          <pc:docMk/>
          <pc:sldMk cId="1848242798" sldId="2310"/>
        </pc:sldMkLst>
        <pc:spChg chg="mod">
          <ac:chgData name="Sandra Eriksson" userId="0c04f47bd8df3325" providerId="LiveId" clId="{E3F87DCC-B528-4AB5-9D02-5CF9D3F2BCF3}" dt="2024-06-06T14:06:13.549" v="3415" actId="113"/>
          <ac:spMkLst>
            <pc:docMk/>
            <pc:sldMk cId="1848242798" sldId="2310"/>
            <ac:spMk id="6" creationId="{C75680F5-FF65-1963-67E5-8384EE534AC4}"/>
          </ac:spMkLst>
        </pc:spChg>
      </pc:sldChg>
      <pc:sldChg chg="modSp mod">
        <pc:chgData name="Sandra Eriksson" userId="0c04f47bd8df3325" providerId="LiveId" clId="{E3F87DCC-B528-4AB5-9D02-5CF9D3F2BCF3}" dt="2024-06-06T13:41:10.218" v="2890" actId="207"/>
        <pc:sldMkLst>
          <pc:docMk/>
          <pc:sldMk cId="214139189" sldId="2311"/>
        </pc:sldMkLst>
        <pc:spChg chg="mod">
          <ac:chgData name="Sandra Eriksson" userId="0c04f47bd8df3325" providerId="LiveId" clId="{E3F87DCC-B528-4AB5-9D02-5CF9D3F2BCF3}" dt="2024-06-06T13:40:06.319" v="2872" actId="2711"/>
          <ac:spMkLst>
            <pc:docMk/>
            <pc:sldMk cId="214139189" sldId="2311"/>
            <ac:spMk id="5" creationId="{989B92E9-926A-D83B-F790-439C326EF96A}"/>
          </ac:spMkLst>
        </pc:spChg>
        <pc:spChg chg="mod">
          <ac:chgData name="Sandra Eriksson" userId="0c04f47bd8df3325" providerId="LiveId" clId="{E3F87DCC-B528-4AB5-9D02-5CF9D3F2BCF3}" dt="2024-06-06T13:41:10.218" v="2890" actId="207"/>
          <ac:spMkLst>
            <pc:docMk/>
            <pc:sldMk cId="214139189" sldId="2311"/>
            <ac:spMk id="7" creationId="{DF353A79-6A4A-71B6-85C5-9BDB5F4039F3}"/>
          </ac:spMkLst>
        </pc:spChg>
        <pc:spChg chg="mod">
          <ac:chgData name="Sandra Eriksson" userId="0c04f47bd8df3325" providerId="LiveId" clId="{E3F87DCC-B528-4AB5-9D02-5CF9D3F2BCF3}" dt="2024-06-06T13:40:14.956" v="2887" actId="20577"/>
          <ac:spMkLst>
            <pc:docMk/>
            <pc:sldMk cId="214139189" sldId="2311"/>
            <ac:spMk id="8" creationId="{00CADF2E-3238-9CC5-AECC-0E18AC7632F5}"/>
          </ac:spMkLst>
        </pc:spChg>
      </pc:sldChg>
      <pc:sldChg chg="modSp mod ord">
        <pc:chgData name="Sandra Eriksson" userId="0c04f47bd8df3325" providerId="LiveId" clId="{E3F87DCC-B528-4AB5-9D02-5CF9D3F2BCF3}" dt="2024-06-09T15:41:37.907" v="14917" actId="962"/>
        <pc:sldMkLst>
          <pc:docMk/>
          <pc:sldMk cId="3294183678" sldId="2312"/>
        </pc:sldMkLst>
        <pc:spChg chg="mod ord">
          <ac:chgData name="Sandra Eriksson" userId="0c04f47bd8df3325" providerId="LiveId" clId="{E3F87DCC-B528-4AB5-9D02-5CF9D3F2BCF3}" dt="2024-06-07T14:27:54.985" v="4692" actId="13244"/>
          <ac:spMkLst>
            <pc:docMk/>
            <pc:sldMk cId="3294183678" sldId="2312"/>
            <ac:spMk id="4" creationId="{3F2D9905-4C7D-A120-AB71-A18BE50DE8F8}"/>
          </ac:spMkLst>
        </pc:spChg>
        <pc:spChg chg="mod ord">
          <ac:chgData name="Sandra Eriksson" userId="0c04f47bd8df3325" providerId="LiveId" clId="{E3F87DCC-B528-4AB5-9D02-5CF9D3F2BCF3}" dt="2024-06-07T14:27:57.791" v="4694" actId="13244"/>
          <ac:spMkLst>
            <pc:docMk/>
            <pc:sldMk cId="3294183678" sldId="2312"/>
            <ac:spMk id="6" creationId="{94A511C7-3ACC-A206-7431-E3C3B176D8B2}"/>
          </ac:spMkLst>
        </pc:spChg>
        <pc:picChg chg="mod">
          <ac:chgData name="Sandra Eriksson" userId="0c04f47bd8df3325" providerId="LiveId" clId="{E3F87DCC-B528-4AB5-9D02-5CF9D3F2BCF3}" dt="2024-06-09T15:41:37.907" v="14917" actId="962"/>
          <ac:picMkLst>
            <pc:docMk/>
            <pc:sldMk cId="3294183678" sldId="2312"/>
            <ac:picMk id="8" creationId="{DB6E60A3-97E0-AD47-AFF1-BB0843C2170C}"/>
          </ac:picMkLst>
        </pc:picChg>
      </pc:sldChg>
      <pc:sldChg chg="addSp modSp mod ord">
        <pc:chgData name="Sandra Eriksson" userId="0c04f47bd8df3325" providerId="LiveId" clId="{E3F87DCC-B528-4AB5-9D02-5CF9D3F2BCF3}" dt="2024-06-09T15:44:10.484" v="15403" actId="962"/>
        <pc:sldMkLst>
          <pc:docMk/>
          <pc:sldMk cId="3271867870" sldId="2313"/>
        </pc:sldMkLst>
        <pc:spChg chg="add mod ord">
          <ac:chgData name="Sandra Eriksson" userId="0c04f47bd8df3325" providerId="LiveId" clId="{E3F87DCC-B528-4AB5-9D02-5CF9D3F2BCF3}" dt="2024-06-07T14:22:41.738" v="4623" actId="13244"/>
          <ac:spMkLst>
            <pc:docMk/>
            <pc:sldMk cId="3271867870" sldId="2313"/>
            <ac:spMk id="3" creationId="{E4EDFF8C-4DFB-056A-4526-10CBA26E82FB}"/>
          </ac:spMkLst>
        </pc:spChg>
        <pc:spChg chg="mod">
          <ac:chgData name="Sandra Eriksson" userId="0c04f47bd8df3325" providerId="LiveId" clId="{E3F87DCC-B528-4AB5-9D02-5CF9D3F2BCF3}" dt="2024-06-06T14:09:09.471" v="3439" actId="2711"/>
          <ac:spMkLst>
            <pc:docMk/>
            <pc:sldMk cId="3271867870" sldId="2313"/>
            <ac:spMk id="5" creationId="{8210E566-0B5D-86E6-AE69-C715ADFF87FF}"/>
          </ac:spMkLst>
        </pc:spChg>
        <pc:spChg chg="mod ord">
          <ac:chgData name="Sandra Eriksson" userId="0c04f47bd8df3325" providerId="LiveId" clId="{E3F87DCC-B528-4AB5-9D02-5CF9D3F2BCF3}" dt="2024-06-07T14:22:44.936" v="4624" actId="13244"/>
          <ac:spMkLst>
            <pc:docMk/>
            <pc:sldMk cId="3271867870" sldId="2313"/>
            <ac:spMk id="6" creationId="{8500C044-1CC8-EC50-0B21-F6CFEB69E4A0}"/>
          </ac:spMkLst>
        </pc:spChg>
        <pc:spChg chg="mod ord">
          <ac:chgData name="Sandra Eriksson" userId="0c04f47bd8df3325" providerId="LiveId" clId="{E3F87DCC-B528-4AB5-9D02-5CF9D3F2BCF3}" dt="2024-06-07T14:22:46.218" v="4625" actId="13244"/>
          <ac:spMkLst>
            <pc:docMk/>
            <pc:sldMk cId="3271867870" sldId="2313"/>
            <ac:spMk id="7" creationId="{A1899878-42A0-31BE-CD7A-B13E41837EAE}"/>
          </ac:spMkLst>
        </pc:spChg>
        <pc:spChg chg="mod">
          <ac:chgData name="Sandra Eriksson" userId="0c04f47bd8df3325" providerId="LiveId" clId="{E3F87DCC-B528-4AB5-9D02-5CF9D3F2BCF3}" dt="2024-06-06T14:09:16.056" v="3442" actId="113"/>
          <ac:spMkLst>
            <pc:docMk/>
            <pc:sldMk cId="3271867870" sldId="2313"/>
            <ac:spMk id="8" creationId="{E9660EAE-5F51-FDE3-6F7D-59F383CD09D5}"/>
          </ac:spMkLst>
        </pc:spChg>
        <pc:picChg chg="mod ord">
          <ac:chgData name="Sandra Eriksson" userId="0c04f47bd8df3325" providerId="LiveId" clId="{E3F87DCC-B528-4AB5-9D02-5CF9D3F2BCF3}" dt="2024-06-09T15:44:10.484" v="15403" actId="962"/>
          <ac:picMkLst>
            <pc:docMk/>
            <pc:sldMk cId="3271867870" sldId="2313"/>
            <ac:picMk id="2" creationId="{00BA4D00-0D7C-4F6A-DA0C-8C6BD380FE13}"/>
          </ac:picMkLst>
        </pc:picChg>
      </pc:sldChg>
      <pc:sldChg chg="modSp mod ord">
        <pc:chgData name="Sandra Eriksson" userId="0c04f47bd8df3325" providerId="LiveId" clId="{E3F87DCC-B528-4AB5-9D02-5CF9D3F2BCF3}" dt="2024-06-09T15:28:22.779" v="12878" actId="962"/>
        <pc:sldMkLst>
          <pc:docMk/>
          <pc:sldMk cId="3844325474" sldId="2314"/>
        </pc:sldMkLst>
        <pc:picChg chg="mod">
          <ac:chgData name="Sandra Eriksson" userId="0c04f47bd8df3325" providerId="LiveId" clId="{E3F87DCC-B528-4AB5-9D02-5CF9D3F2BCF3}" dt="2024-06-09T15:28:11.860" v="12844" actId="962"/>
          <ac:picMkLst>
            <pc:docMk/>
            <pc:sldMk cId="3844325474" sldId="2314"/>
            <ac:picMk id="6" creationId="{FDF74E35-9848-92DD-B40E-0BD437742843}"/>
          </ac:picMkLst>
        </pc:picChg>
        <pc:picChg chg="mod">
          <ac:chgData name="Sandra Eriksson" userId="0c04f47bd8df3325" providerId="LiveId" clId="{E3F87DCC-B528-4AB5-9D02-5CF9D3F2BCF3}" dt="2024-06-09T15:28:22.779" v="12878" actId="962"/>
          <ac:picMkLst>
            <pc:docMk/>
            <pc:sldMk cId="3844325474" sldId="2314"/>
            <ac:picMk id="7" creationId="{C5EE1620-A7E4-3815-0C9C-1372ECFF0566}"/>
          </ac:picMkLst>
        </pc:picChg>
      </pc:sldChg>
      <pc:sldChg chg="modSp mod ord modClrScheme chgLayout">
        <pc:chgData name="Sandra Eriksson" userId="0c04f47bd8df3325" providerId="LiveId" clId="{E3F87DCC-B528-4AB5-9D02-5CF9D3F2BCF3}" dt="2024-06-09T15:35:34.499" v="14175" actId="962"/>
        <pc:sldMkLst>
          <pc:docMk/>
          <pc:sldMk cId="1568490839" sldId="2315"/>
        </pc:sldMkLst>
        <pc:spChg chg="mod ord">
          <ac:chgData name="Sandra Eriksson" userId="0c04f47bd8df3325" providerId="LiveId" clId="{E3F87DCC-B528-4AB5-9D02-5CF9D3F2BCF3}" dt="2024-06-07T14:24:56.884" v="4647" actId="13244"/>
          <ac:spMkLst>
            <pc:docMk/>
            <pc:sldMk cId="1568490839" sldId="2315"/>
            <ac:spMk id="3" creationId="{EE612690-9022-768E-985A-81E9EEE46BBE}"/>
          </ac:spMkLst>
        </pc:spChg>
        <pc:spChg chg="mod ord">
          <ac:chgData name="Sandra Eriksson" userId="0c04f47bd8df3325" providerId="LiveId" clId="{E3F87DCC-B528-4AB5-9D02-5CF9D3F2BCF3}" dt="2024-06-07T14:24:58.034" v="4648" actId="13244"/>
          <ac:spMkLst>
            <pc:docMk/>
            <pc:sldMk cId="1568490839" sldId="2315"/>
            <ac:spMk id="4" creationId="{D358B523-069D-7972-1FFC-55E5FDDF153C}"/>
          </ac:spMkLst>
        </pc:spChg>
        <pc:picChg chg="mod ord">
          <ac:chgData name="Sandra Eriksson" userId="0c04f47bd8df3325" providerId="LiveId" clId="{E3F87DCC-B528-4AB5-9D02-5CF9D3F2BCF3}" dt="2024-06-09T15:35:34.499" v="14175" actId="962"/>
          <ac:picMkLst>
            <pc:docMk/>
            <pc:sldMk cId="1568490839" sldId="2315"/>
            <ac:picMk id="6" creationId="{5C89375C-BA0A-70DF-BD29-FD6DE63FBA7C}"/>
          </ac:picMkLst>
        </pc:picChg>
      </pc:sldChg>
      <pc:sldChg chg="modSp mod ord">
        <pc:chgData name="Sandra Eriksson" userId="0c04f47bd8df3325" providerId="LiveId" clId="{E3F87DCC-B528-4AB5-9D02-5CF9D3F2BCF3}" dt="2024-06-09T15:40:11.347" v="14495" actId="962"/>
        <pc:sldMkLst>
          <pc:docMk/>
          <pc:sldMk cId="3292850169" sldId="2316"/>
        </pc:sldMkLst>
        <pc:spChg chg="mod ord">
          <ac:chgData name="Sandra Eriksson" userId="0c04f47bd8df3325" providerId="LiveId" clId="{E3F87DCC-B528-4AB5-9D02-5CF9D3F2BCF3}" dt="2024-06-07T14:25:04.195" v="4649" actId="13244"/>
          <ac:spMkLst>
            <pc:docMk/>
            <pc:sldMk cId="3292850169" sldId="2316"/>
            <ac:spMk id="5" creationId="{D62C2D20-E6C3-7305-2673-0EC8C7874838}"/>
          </ac:spMkLst>
        </pc:spChg>
        <pc:picChg chg="mod">
          <ac:chgData name="Sandra Eriksson" userId="0c04f47bd8df3325" providerId="LiveId" clId="{E3F87DCC-B528-4AB5-9D02-5CF9D3F2BCF3}" dt="2024-06-09T15:40:11.347" v="14495" actId="962"/>
          <ac:picMkLst>
            <pc:docMk/>
            <pc:sldMk cId="3292850169" sldId="2316"/>
            <ac:picMk id="8" creationId="{14357CF4-0815-C4B7-C449-2C782980D909}"/>
          </ac:picMkLst>
        </pc:picChg>
      </pc:sldChg>
      <pc:sldChg chg="addSp modSp mod ord">
        <pc:chgData name="Sandra Eriksson" userId="0c04f47bd8df3325" providerId="LiveId" clId="{E3F87DCC-B528-4AB5-9D02-5CF9D3F2BCF3}" dt="2024-06-09T15:44:41.468" v="15621" actId="962"/>
        <pc:sldMkLst>
          <pc:docMk/>
          <pc:sldMk cId="1916770107" sldId="2317"/>
        </pc:sldMkLst>
        <pc:spChg chg="add mod ord">
          <ac:chgData name="Sandra Eriksson" userId="0c04f47bd8df3325" providerId="LiveId" clId="{E3F87DCC-B528-4AB5-9D02-5CF9D3F2BCF3}" dt="2024-06-07T14:21:59.890" v="4617" actId="13244"/>
          <ac:spMkLst>
            <pc:docMk/>
            <pc:sldMk cId="1916770107" sldId="2317"/>
            <ac:spMk id="2" creationId="{5D26E6F8-F9C6-3324-80E0-0C8282196D2D}"/>
          </ac:spMkLst>
        </pc:spChg>
        <pc:spChg chg="mod">
          <ac:chgData name="Sandra Eriksson" userId="0c04f47bd8df3325" providerId="LiveId" clId="{E3F87DCC-B528-4AB5-9D02-5CF9D3F2BCF3}" dt="2024-06-06T14:09:24.794" v="3443" actId="2711"/>
          <ac:spMkLst>
            <pc:docMk/>
            <pc:sldMk cId="1916770107" sldId="2317"/>
            <ac:spMk id="5" creationId="{8210E566-0B5D-86E6-AE69-C715ADFF87FF}"/>
          </ac:spMkLst>
        </pc:spChg>
        <pc:spChg chg="mod ord">
          <ac:chgData name="Sandra Eriksson" userId="0c04f47bd8df3325" providerId="LiveId" clId="{E3F87DCC-B528-4AB5-9D02-5CF9D3F2BCF3}" dt="2024-06-07T14:22:03.640" v="4618" actId="13244"/>
          <ac:spMkLst>
            <pc:docMk/>
            <pc:sldMk cId="1916770107" sldId="2317"/>
            <ac:spMk id="6" creationId="{8500C044-1CC8-EC50-0B21-F6CFEB69E4A0}"/>
          </ac:spMkLst>
        </pc:spChg>
        <pc:spChg chg="mod">
          <ac:chgData name="Sandra Eriksson" userId="0c04f47bd8df3325" providerId="LiveId" clId="{E3F87DCC-B528-4AB5-9D02-5CF9D3F2BCF3}" dt="2024-06-06T14:09:24.794" v="3443" actId="2711"/>
          <ac:spMkLst>
            <pc:docMk/>
            <pc:sldMk cId="1916770107" sldId="2317"/>
            <ac:spMk id="7" creationId="{A1899878-42A0-31BE-CD7A-B13E41837EAE}"/>
          </ac:spMkLst>
        </pc:spChg>
        <pc:spChg chg="mod ord">
          <ac:chgData name="Sandra Eriksson" userId="0c04f47bd8df3325" providerId="LiveId" clId="{E3F87DCC-B528-4AB5-9D02-5CF9D3F2BCF3}" dt="2024-06-07T14:22:05.749" v="4619" actId="13244"/>
          <ac:spMkLst>
            <pc:docMk/>
            <pc:sldMk cId="1916770107" sldId="2317"/>
            <ac:spMk id="8" creationId="{E9660EAE-5F51-FDE3-6F7D-59F383CD09D5}"/>
          </ac:spMkLst>
        </pc:spChg>
        <pc:picChg chg="mod ord">
          <ac:chgData name="Sandra Eriksson" userId="0c04f47bd8df3325" providerId="LiveId" clId="{E3F87DCC-B528-4AB5-9D02-5CF9D3F2BCF3}" dt="2024-06-09T15:44:41.468" v="15621" actId="962"/>
          <ac:picMkLst>
            <pc:docMk/>
            <pc:sldMk cId="1916770107" sldId="2317"/>
            <ac:picMk id="3" creationId="{33599748-19F8-5F5C-963E-1A2445821FC1}"/>
          </ac:picMkLst>
        </pc:picChg>
      </pc:sldChg>
      <pc:sldChg chg="modSp mod">
        <pc:chgData name="Sandra Eriksson" userId="0c04f47bd8df3325" providerId="LiveId" clId="{E3F87DCC-B528-4AB5-9D02-5CF9D3F2BCF3}" dt="2024-06-09T15:26:16.479" v="12292" actId="962"/>
        <pc:sldMkLst>
          <pc:docMk/>
          <pc:sldMk cId="1162920449" sldId="2320"/>
        </pc:sldMkLst>
        <pc:spChg chg="mod ord">
          <ac:chgData name="Sandra Eriksson" userId="0c04f47bd8df3325" providerId="LiveId" clId="{E3F87DCC-B528-4AB5-9D02-5CF9D3F2BCF3}" dt="2024-06-07T14:17:19.375" v="4578" actId="13244"/>
          <ac:spMkLst>
            <pc:docMk/>
            <pc:sldMk cId="1162920449" sldId="2320"/>
            <ac:spMk id="3" creationId="{3659B65E-6361-BFA6-8393-B844F24B1F04}"/>
          </ac:spMkLst>
        </pc:spChg>
        <pc:picChg chg="mod">
          <ac:chgData name="Sandra Eriksson" userId="0c04f47bd8df3325" providerId="LiveId" clId="{E3F87DCC-B528-4AB5-9D02-5CF9D3F2BCF3}" dt="2024-06-09T15:26:16.479" v="12292" actId="962"/>
          <ac:picMkLst>
            <pc:docMk/>
            <pc:sldMk cId="1162920449" sldId="2320"/>
            <ac:picMk id="10" creationId="{76DFE4B9-18FB-E8AF-63FB-122CD582804A}"/>
          </ac:picMkLst>
        </pc:picChg>
      </pc:sldChg>
      <pc:sldChg chg="modSp del mod">
        <pc:chgData name="Sandra Eriksson" userId="0c04f47bd8df3325" providerId="LiveId" clId="{E3F87DCC-B528-4AB5-9D02-5CF9D3F2BCF3}" dt="2024-06-06T13:39:50.512" v="2871" actId="2696"/>
        <pc:sldMkLst>
          <pc:docMk/>
          <pc:sldMk cId="1284212996" sldId="2321"/>
        </pc:sldMkLst>
        <pc:spChg chg="mod">
          <ac:chgData name="Sandra Eriksson" userId="0c04f47bd8df3325" providerId="LiveId" clId="{E3F87DCC-B528-4AB5-9D02-5CF9D3F2BCF3}" dt="2024-06-06T13:32:52.240" v="2829" actId="2711"/>
          <ac:spMkLst>
            <pc:docMk/>
            <pc:sldMk cId="1284212996" sldId="2321"/>
            <ac:spMk id="2" creationId="{176D00CA-15A4-6E95-FD42-54AF468755B8}"/>
          </ac:spMkLst>
        </pc:spChg>
        <pc:spChg chg="mod">
          <ac:chgData name="Sandra Eriksson" userId="0c04f47bd8df3325" providerId="LiveId" clId="{E3F87DCC-B528-4AB5-9D02-5CF9D3F2BCF3}" dt="2024-06-06T13:32:52.240" v="2829" actId="2711"/>
          <ac:spMkLst>
            <pc:docMk/>
            <pc:sldMk cId="1284212996" sldId="2321"/>
            <ac:spMk id="3" creationId="{60440604-BCDF-134A-B08D-BE5D3F42609D}"/>
          </ac:spMkLst>
        </pc:spChg>
      </pc:sldChg>
      <pc:sldChg chg="modSp mod modShow">
        <pc:chgData name="Sandra Eriksson" userId="0c04f47bd8df3325" providerId="LiveId" clId="{E3F87DCC-B528-4AB5-9D02-5CF9D3F2BCF3}" dt="2024-06-09T15:24:56.850" v="12023" actId="729"/>
        <pc:sldMkLst>
          <pc:docMk/>
          <pc:sldMk cId="2314690872" sldId="2322"/>
        </pc:sldMkLst>
        <pc:spChg chg="mod">
          <ac:chgData name="Sandra Eriksson" userId="0c04f47bd8df3325" providerId="LiveId" clId="{E3F87DCC-B528-4AB5-9D02-5CF9D3F2BCF3}" dt="2024-06-07T14:16:34.202" v="4572" actId="113"/>
          <ac:spMkLst>
            <pc:docMk/>
            <pc:sldMk cId="2314690872" sldId="2322"/>
            <ac:spMk id="2" creationId="{3E1E8275-23AA-B98E-B24D-6B3EF5E2E4DC}"/>
          </ac:spMkLst>
        </pc:spChg>
        <pc:spChg chg="mod">
          <ac:chgData name="Sandra Eriksson" userId="0c04f47bd8df3325" providerId="LiveId" clId="{E3F87DCC-B528-4AB5-9D02-5CF9D3F2BCF3}" dt="2024-06-06T13:44:12.906" v="2909" actId="2711"/>
          <ac:spMkLst>
            <pc:docMk/>
            <pc:sldMk cId="2314690872" sldId="2322"/>
            <ac:spMk id="11" creationId="{A8DC78FF-AADC-AD2A-B37E-91921A52990D}"/>
          </ac:spMkLst>
        </pc:spChg>
        <pc:spChg chg="mod ord">
          <ac:chgData name="Sandra Eriksson" userId="0c04f47bd8df3325" providerId="LiveId" clId="{E3F87DCC-B528-4AB5-9D02-5CF9D3F2BCF3}" dt="2024-06-07T14:16:52.094" v="4574" actId="13244"/>
          <ac:spMkLst>
            <pc:docMk/>
            <pc:sldMk cId="2314690872" sldId="2322"/>
            <ac:spMk id="12" creationId="{C7C605E6-B1FA-37AD-46FE-61314B57AB78}"/>
          </ac:spMkLst>
        </pc:spChg>
        <pc:spChg chg="mod ord">
          <ac:chgData name="Sandra Eriksson" userId="0c04f47bd8df3325" providerId="LiveId" clId="{E3F87DCC-B528-4AB5-9D02-5CF9D3F2BCF3}" dt="2024-06-07T14:16:47.795" v="4573" actId="13244"/>
          <ac:spMkLst>
            <pc:docMk/>
            <pc:sldMk cId="2314690872" sldId="2322"/>
            <ac:spMk id="13" creationId="{A3833556-5A53-A288-81E3-F2B55552ACD5}"/>
          </ac:spMkLst>
        </pc:spChg>
        <pc:spChg chg="mod">
          <ac:chgData name="Sandra Eriksson" userId="0c04f47bd8df3325" providerId="LiveId" clId="{E3F87DCC-B528-4AB5-9D02-5CF9D3F2BCF3}" dt="2024-06-06T13:44:12.906" v="2909" actId="2711"/>
          <ac:spMkLst>
            <pc:docMk/>
            <pc:sldMk cId="2314690872" sldId="2322"/>
            <ac:spMk id="14" creationId="{7F13F050-D442-E22D-3203-B69EBC7F0906}"/>
          </ac:spMkLst>
        </pc:spChg>
        <pc:spChg chg="mod ord">
          <ac:chgData name="Sandra Eriksson" userId="0c04f47bd8df3325" providerId="LiveId" clId="{E3F87DCC-B528-4AB5-9D02-5CF9D3F2BCF3}" dt="2024-06-07T14:16:55.681" v="4575" actId="13244"/>
          <ac:spMkLst>
            <pc:docMk/>
            <pc:sldMk cId="2314690872" sldId="2322"/>
            <ac:spMk id="15" creationId="{333E2280-2FAC-8AE2-0F6B-EF781C167EB6}"/>
          </ac:spMkLst>
        </pc:spChg>
      </pc:sldChg>
      <pc:sldChg chg="addSp delSp modSp mod ord">
        <pc:chgData name="Sandra Eriksson" userId="0c04f47bd8df3325" providerId="LiveId" clId="{E3F87DCC-B528-4AB5-9D02-5CF9D3F2BCF3}" dt="2024-06-07T14:24:30.367" v="4645" actId="13244"/>
        <pc:sldMkLst>
          <pc:docMk/>
          <pc:sldMk cId="2721838113" sldId="2324"/>
        </pc:sldMkLst>
        <pc:spChg chg="mod ord">
          <ac:chgData name="Sandra Eriksson" userId="0c04f47bd8df3325" providerId="LiveId" clId="{E3F87DCC-B528-4AB5-9D02-5CF9D3F2BCF3}" dt="2024-06-07T14:24:30.367" v="4645" actId="13244"/>
          <ac:spMkLst>
            <pc:docMk/>
            <pc:sldMk cId="2721838113" sldId="2324"/>
            <ac:spMk id="2" creationId="{EA21F64D-EC1D-7045-8B11-E1D390DEED29}"/>
          </ac:spMkLst>
        </pc:spChg>
        <pc:spChg chg="add mod ord">
          <ac:chgData name="Sandra Eriksson" userId="0c04f47bd8df3325" providerId="LiveId" clId="{E3F87DCC-B528-4AB5-9D02-5CF9D3F2BCF3}" dt="2024-06-07T14:24:23.972" v="4643" actId="13244"/>
          <ac:spMkLst>
            <pc:docMk/>
            <pc:sldMk cId="2721838113" sldId="2324"/>
            <ac:spMk id="3" creationId="{237C38D0-F3E5-5307-FF25-A87C034204D4}"/>
          </ac:spMkLst>
        </pc:spChg>
        <pc:spChg chg="mod ord">
          <ac:chgData name="Sandra Eriksson" userId="0c04f47bd8df3325" providerId="LiveId" clId="{E3F87DCC-B528-4AB5-9D02-5CF9D3F2BCF3}" dt="2024-06-07T14:24:26.448" v="4644" actId="13244"/>
          <ac:spMkLst>
            <pc:docMk/>
            <pc:sldMk cId="2721838113" sldId="2324"/>
            <ac:spMk id="5" creationId="{6E5FC993-F62E-F1B5-EF0E-6F0A99D7F81A}"/>
          </ac:spMkLst>
        </pc:spChg>
        <pc:spChg chg="del mod">
          <ac:chgData name="Sandra Eriksson" userId="0c04f47bd8df3325" providerId="LiveId" clId="{E3F87DCC-B528-4AB5-9D02-5CF9D3F2BCF3}" dt="2024-06-06T14:08:52.091" v="3435" actId="478"/>
          <ac:spMkLst>
            <pc:docMk/>
            <pc:sldMk cId="2721838113" sldId="2324"/>
            <ac:spMk id="6" creationId="{911ECC13-C187-B34E-873F-EF4906687F68}"/>
          </ac:spMkLst>
        </pc:spChg>
      </pc:sldChg>
      <pc:sldChg chg="modSp mod ord">
        <pc:chgData name="Sandra Eriksson" userId="0c04f47bd8df3325" providerId="LiveId" clId="{E3F87DCC-B528-4AB5-9D02-5CF9D3F2BCF3}" dt="2024-06-09T15:42:43.457" v="15168" actId="962"/>
        <pc:sldMkLst>
          <pc:docMk/>
          <pc:sldMk cId="3889114386" sldId="2336"/>
        </pc:sldMkLst>
        <pc:spChg chg="mod">
          <ac:chgData name="Sandra Eriksson" userId="0c04f47bd8df3325" providerId="LiveId" clId="{E3F87DCC-B528-4AB5-9D02-5CF9D3F2BCF3}" dt="2024-06-06T14:06:26.973" v="3418" actId="113"/>
          <ac:spMkLst>
            <pc:docMk/>
            <pc:sldMk cId="3889114386" sldId="2336"/>
            <ac:spMk id="2" creationId="{6A0D11BA-843F-B147-821C-5FC77D1C4D56}"/>
          </ac:spMkLst>
        </pc:spChg>
        <pc:spChg chg="mod">
          <ac:chgData name="Sandra Eriksson" userId="0c04f47bd8df3325" providerId="LiveId" clId="{E3F87DCC-B528-4AB5-9D02-5CF9D3F2BCF3}" dt="2024-06-06T14:06:37.026" v="3419" actId="403"/>
          <ac:spMkLst>
            <pc:docMk/>
            <pc:sldMk cId="3889114386" sldId="2336"/>
            <ac:spMk id="5" creationId="{7E733AFA-FE64-5044-BA27-DA246F411480}"/>
          </ac:spMkLst>
        </pc:spChg>
        <pc:picChg chg="mod">
          <ac:chgData name="Sandra Eriksson" userId="0c04f47bd8df3325" providerId="LiveId" clId="{E3F87DCC-B528-4AB5-9D02-5CF9D3F2BCF3}" dt="2024-06-09T15:42:43.457" v="15168" actId="962"/>
          <ac:picMkLst>
            <pc:docMk/>
            <pc:sldMk cId="3889114386" sldId="2336"/>
            <ac:picMk id="4" creationId="{BB6CC738-5D41-789B-D703-8D5382325908}"/>
          </ac:picMkLst>
        </pc:picChg>
      </pc:sldChg>
      <pc:sldChg chg="modSp mod ord">
        <pc:chgData name="Sandra Eriksson" userId="0c04f47bd8df3325" providerId="LiveId" clId="{E3F87DCC-B528-4AB5-9D02-5CF9D3F2BCF3}" dt="2024-06-07T14:18:08.799" v="4597" actId="962"/>
        <pc:sldMkLst>
          <pc:docMk/>
          <pc:sldMk cId="334151192" sldId="2337"/>
        </pc:sldMkLst>
        <pc:spChg chg="mod">
          <ac:chgData name="Sandra Eriksson" userId="0c04f47bd8df3325" providerId="LiveId" clId="{E3F87DCC-B528-4AB5-9D02-5CF9D3F2BCF3}" dt="2024-06-07T14:17:55.968" v="4583" actId="962"/>
          <ac:spMkLst>
            <pc:docMk/>
            <pc:sldMk cId="334151192" sldId="2337"/>
            <ac:spMk id="2" creationId="{D82CE4D0-0E70-DB49-866A-597AF06DC05E}"/>
          </ac:spMkLst>
        </pc:spChg>
        <pc:spChg chg="mod">
          <ac:chgData name="Sandra Eriksson" userId="0c04f47bd8df3325" providerId="LiveId" clId="{E3F87DCC-B528-4AB5-9D02-5CF9D3F2BCF3}" dt="2024-06-07T14:17:56.317" v="4585" actId="962"/>
          <ac:spMkLst>
            <pc:docMk/>
            <pc:sldMk cId="334151192" sldId="2337"/>
            <ac:spMk id="3" creationId="{F1DAE289-F001-7448-BD62-5B86BA10ABD4}"/>
          </ac:spMkLst>
        </pc:spChg>
        <pc:spChg chg="mod">
          <ac:chgData name="Sandra Eriksson" userId="0c04f47bd8df3325" providerId="LiveId" clId="{E3F87DCC-B528-4AB5-9D02-5CF9D3F2BCF3}" dt="2024-06-07T14:18:07.348" v="4594" actId="962"/>
          <ac:spMkLst>
            <pc:docMk/>
            <pc:sldMk cId="334151192" sldId="2337"/>
            <ac:spMk id="4" creationId="{A20EEC4E-A545-5A48-8F7C-57A254C8D907}"/>
          </ac:spMkLst>
        </pc:spChg>
        <pc:spChg chg="mod">
          <ac:chgData name="Sandra Eriksson" userId="0c04f47bd8df3325" providerId="LiveId" clId="{E3F87DCC-B528-4AB5-9D02-5CF9D3F2BCF3}" dt="2024-06-06T13:53:36.664" v="3100" actId="1076"/>
          <ac:spMkLst>
            <pc:docMk/>
            <pc:sldMk cId="334151192" sldId="2337"/>
            <ac:spMk id="5" creationId="{BF3A4471-F522-6849-BDD5-7DAA8D266A38}"/>
          </ac:spMkLst>
        </pc:spChg>
        <pc:picChg chg="mod">
          <ac:chgData name="Sandra Eriksson" userId="0c04f47bd8df3325" providerId="LiveId" clId="{E3F87DCC-B528-4AB5-9D02-5CF9D3F2BCF3}" dt="2024-06-07T14:18:07.726" v="4595" actId="962"/>
          <ac:picMkLst>
            <pc:docMk/>
            <pc:sldMk cId="334151192" sldId="2337"/>
            <ac:picMk id="10" creationId="{8F415556-359B-63CC-71F1-9AC3CA641042}"/>
          </ac:picMkLst>
        </pc:picChg>
        <pc:picChg chg="mod">
          <ac:chgData name="Sandra Eriksson" userId="0c04f47bd8df3325" providerId="LiveId" clId="{E3F87DCC-B528-4AB5-9D02-5CF9D3F2BCF3}" dt="2024-06-07T14:18:08.321" v="4596" actId="962"/>
          <ac:picMkLst>
            <pc:docMk/>
            <pc:sldMk cId="334151192" sldId="2337"/>
            <ac:picMk id="11" creationId="{EB5028E3-302C-A9DD-61B2-CEC906E3A48D}"/>
          </ac:picMkLst>
        </pc:picChg>
        <pc:picChg chg="mod">
          <ac:chgData name="Sandra Eriksson" userId="0c04f47bd8df3325" providerId="LiveId" clId="{E3F87DCC-B528-4AB5-9D02-5CF9D3F2BCF3}" dt="2024-06-07T14:18:08.799" v="4597" actId="962"/>
          <ac:picMkLst>
            <pc:docMk/>
            <pc:sldMk cId="334151192" sldId="2337"/>
            <ac:picMk id="13" creationId="{93E61A86-F8D8-2715-5F95-CAE31056C58F}"/>
          </ac:picMkLst>
        </pc:picChg>
      </pc:sldChg>
      <pc:sldChg chg="delSp modSp mod ord">
        <pc:chgData name="Sandra Eriksson" userId="0c04f47bd8df3325" providerId="LiveId" clId="{E3F87DCC-B528-4AB5-9D02-5CF9D3F2BCF3}" dt="2024-06-09T15:55:21.281" v="18345" actId="478"/>
        <pc:sldMkLst>
          <pc:docMk/>
          <pc:sldMk cId="3367023610" sldId="2338"/>
        </pc:sldMkLst>
        <pc:spChg chg="mod">
          <ac:chgData name="Sandra Eriksson" userId="0c04f47bd8df3325" providerId="LiveId" clId="{E3F87DCC-B528-4AB5-9D02-5CF9D3F2BCF3}" dt="2024-06-06T14:06:51.190" v="3421" actId="113"/>
          <ac:spMkLst>
            <pc:docMk/>
            <pc:sldMk cId="3367023610" sldId="2338"/>
            <ac:spMk id="2" creationId="{0A315A04-D6AA-314C-A695-4011727768FC}"/>
          </ac:spMkLst>
        </pc:spChg>
        <pc:spChg chg="del">
          <ac:chgData name="Sandra Eriksson" userId="0c04f47bd8df3325" providerId="LiveId" clId="{E3F87DCC-B528-4AB5-9D02-5CF9D3F2BCF3}" dt="2024-06-09T15:55:16.065" v="18344" actId="478"/>
          <ac:spMkLst>
            <pc:docMk/>
            <pc:sldMk cId="3367023610" sldId="2338"/>
            <ac:spMk id="4" creationId="{4E052519-B408-E649-BAB5-B4FD80A7186A}"/>
          </ac:spMkLst>
        </pc:spChg>
        <pc:spChg chg="del">
          <ac:chgData name="Sandra Eriksson" userId="0c04f47bd8df3325" providerId="LiveId" clId="{E3F87DCC-B528-4AB5-9D02-5CF9D3F2BCF3}" dt="2024-06-09T15:55:21.281" v="18345" actId="478"/>
          <ac:spMkLst>
            <pc:docMk/>
            <pc:sldMk cId="3367023610" sldId="2338"/>
            <ac:spMk id="5" creationId="{0C635A04-F9C5-2145-B27E-8AD78D3D5B6F}"/>
          </ac:spMkLst>
        </pc:spChg>
        <pc:picChg chg="mod">
          <ac:chgData name="Sandra Eriksson" userId="0c04f47bd8df3325" providerId="LiveId" clId="{E3F87DCC-B528-4AB5-9D02-5CF9D3F2BCF3}" dt="2024-06-09T15:43:10.292" v="15173" actId="1076"/>
          <ac:picMkLst>
            <pc:docMk/>
            <pc:sldMk cId="3367023610" sldId="2338"/>
            <ac:picMk id="6" creationId="{E50BE938-5013-2BB4-B0B3-A22F1146E422}"/>
          </ac:picMkLst>
        </pc:picChg>
      </pc:sldChg>
      <pc:sldChg chg="modSp mod">
        <pc:chgData name="Sandra Eriksson" userId="0c04f47bd8df3325" providerId="LiveId" clId="{E3F87DCC-B528-4AB5-9D02-5CF9D3F2BCF3}" dt="2024-06-06T14:10:31.672" v="3451" actId="113"/>
        <pc:sldMkLst>
          <pc:docMk/>
          <pc:sldMk cId="4275660740" sldId="2339"/>
        </pc:sldMkLst>
        <pc:spChg chg="mod">
          <ac:chgData name="Sandra Eriksson" userId="0c04f47bd8df3325" providerId="LiveId" clId="{E3F87DCC-B528-4AB5-9D02-5CF9D3F2BCF3}" dt="2024-06-06T14:10:26.849" v="3450" actId="2711"/>
          <ac:spMkLst>
            <pc:docMk/>
            <pc:sldMk cId="4275660740" sldId="2339"/>
            <ac:spMk id="2" creationId="{9370B860-307E-5646-FC42-19101AA7E206}"/>
          </ac:spMkLst>
        </pc:spChg>
        <pc:spChg chg="mod">
          <ac:chgData name="Sandra Eriksson" userId="0c04f47bd8df3325" providerId="LiveId" clId="{E3F87DCC-B528-4AB5-9D02-5CF9D3F2BCF3}" dt="2024-06-06T14:10:31.672" v="3451" actId="113"/>
          <ac:spMkLst>
            <pc:docMk/>
            <pc:sldMk cId="4275660740" sldId="2339"/>
            <ac:spMk id="3" creationId="{578A8D5E-6585-E34D-8CEF-15156AE54A7B}"/>
          </ac:spMkLst>
        </pc:spChg>
      </pc:sldChg>
      <pc:sldChg chg="addSp modSp mod">
        <pc:chgData name="Sandra Eriksson" userId="0c04f47bd8df3325" providerId="LiveId" clId="{E3F87DCC-B528-4AB5-9D02-5CF9D3F2BCF3}" dt="2024-06-09T15:09:32.050" v="8258" actId="962"/>
        <pc:sldMkLst>
          <pc:docMk/>
          <pc:sldMk cId="1986034526" sldId="2340"/>
        </pc:sldMkLst>
        <pc:spChg chg="add mod ord">
          <ac:chgData name="Sandra Eriksson" userId="0c04f47bd8df3325" providerId="LiveId" clId="{E3F87DCC-B528-4AB5-9D02-5CF9D3F2BCF3}" dt="2024-06-07T14:12:00.187" v="4531" actId="13244"/>
          <ac:spMkLst>
            <pc:docMk/>
            <pc:sldMk cId="1986034526" sldId="2340"/>
            <ac:spMk id="2" creationId="{C4693ABC-8E1B-EECE-28EA-C5561EF58F85}"/>
          </ac:spMkLst>
        </pc:spChg>
        <pc:picChg chg="mod">
          <ac:chgData name="Sandra Eriksson" userId="0c04f47bd8df3325" providerId="LiveId" clId="{E3F87DCC-B528-4AB5-9D02-5CF9D3F2BCF3}" dt="2024-06-09T15:09:32.050" v="8258" actId="962"/>
          <ac:picMkLst>
            <pc:docMk/>
            <pc:sldMk cId="1986034526" sldId="2340"/>
            <ac:picMk id="4" creationId="{AD27317D-4C7B-A6C9-1AC2-0551B482AEB6}"/>
          </ac:picMkLst>
        </pc:picChg>
        <pc:picChg chg="mod">
          <ac:chgData name="Sandra Eriksson" userId="0c04f47bd8df3325" providerId="LiveId" clId="{E3F87DCC-B528-4AB5-9D02-5CF9D3F2BCF3}" dt="2024-06-09T15:09:26.346" v="8256" actId="962"/>
          <ac:picMkLst>
            <pc:docMk/>
            <pc:sldMk cId="1986034526" sldId="2340"/>
            <ac:picMk id="6" creationId="{7800590B-744E-C8B7-0FF5-CC2190828535}"/>
          </ac:picMkLst>
        </pc:picChg>
      </pc:sldChg>
      <pc:sldChg chg="modSp mod">
        <pc:chgData name="Sandra Eriksson" userId="0c04f47bd8df3325" providerId="LiveId" clId="{E3F87DCC-B528-4AB5-9D02-5CF9D3F2BCF3}" dt="2024-06-09T15:51:58.816" v="17547" actId="962"/>
        <pc:sldMkLst>
          <pc:docMk/>
          <pc:sldMk cId="3133826394" sldId="2341"/>
        </pc:sldMkLst>
        <pc:spChg chg="mod">
          <ac:chgData name="Sandra Eriksson" userId="0c04f47bd8df3325" providerId="LiveId" clId="{E3F87DCC-B528-4AB5-9D02-5CF9D3F2BCF3}" dt="2024-06-06T13:37:57.631" v="2866" actId="2711"/>
          <ac:spMkLst>
            <pc:docMk/>
            <pc:sldMk cId="3133826394" sldId="2341"/>
            <ac:spMk id="2" creationId="{CAA04F23-0577-E842-8D16-3F9ADFA8F687}"/>
          </ac:spMkLst>
        </pc:spChg>
        <pc:spChg chg="mod">
          <ac:chgData name="Sandra Eriksson" userId="0c04f47bd8df3325" providerId="LiveId" clId="{E3F87DCC-B528-4AB5-9D02-5CF9D3F2BCF3}" dt="2024-06-06T13:37:57.631" v="2866" actId="2711"/>
          <ac:spMkLst>
            <pc:docMk/>
            <pc:sldMk cId="3133826394" sldId="2341"/>
            <ac:spMk id="3" creationId="{824120DF-90D0-9EAC-9219-4C631EBECE0A}"/>
          </ac:spMkLst>
        </pc:spChg>
        <pc:spChg chg="mod">
          <ac:chgData name="Sandra Eriksson" userId="0c04f47bd8df3325" providerId="LiveId" clId="{E3F87DCC-B528-4AB5-9D02-5CF9D3F2BCF3}" dt="2024-06-09T15:51:58.816" v="17547" actId="962"/>
          <ac:spMkLst>
            <pc:docMk/>
            <pc:sldMk cId="3133826394" sldId="2341"/>
            <ac:spMk id="4" creationId="{8D3373E3-0462-5A85-9A1D-889E68FE4EE7}"/>
          </ac:spMkLst>
        </pc:spChg>
      </pc:sldChg>
      <pc:sldChg chg="modSp mod ord">
        <pc:chgData name="Sandra Eriksson" userId="0c04f47bd8df3325" providerId="LiveId" clId="{E3F87DCC-B528-4AB5-9D02-5CF9D3F2BCF3}" dt="2024-06-09T15:34:53.986" v="14019" actId="962"/>
        <pc:sldMkLst>
          <pc:docMk/>
          <pc:sldMk cId="2998311876" sldId="2342"/>
        </pc:sldMkLst>
        <pc:spChg chg="mod">
          <ac:chgData name="Sandra Eriksson" userId="0c04f47bd8df3325" providerId="LiveId" clId="{E3F87DCC-B528-4AB5-9D02-5CF9D3F2BCF3}" dt="2024-06-06T13:56:21.091" v="3250" actId="20577"/>
          <ac:spMkLst>
            <pc:docMk/>
            <pc:sldMk cId="2998311876" sldId="2342"/>
            <ac:spMk id="2" creationId="{06D792F3-87DA-7F4D-BF0C-36717467CD84}"/>
          </ac:spMkLst>
        </pc:spChg>
        <pc:graphicFrameChg chg="mod">
          <ac:chgData name="Sandra Eriksson" userId="0c04f47bd8df3325" providerId="LiveId" clId="{E3F87DCC-B528-4AB5-9D02-5CF9D3F2BCF3}" dt="2024-06-09T15:34:53.986" v="14019" actId="962"/>
          <ac:graphicFrameMkLst>
            <pc:docMk/>
            <pc:sldMk cId="2998311876" sldId="2342"/>
            <ac:graphicFrameMk id="4" creationId="{9D877C66-59AB-0A3F-B510-6B829DCEEB00}"/>
          </ac:graphicFrameMkLst>
        </pc:graphicFrameChg>
      </pc:sldChg>
      <pc:sldChg chg="addSp delSp modSp mod ord">
        <pc:chgData name="Sandra Eriksson" userId="0c04f47bd8df3325" providerId="LiveId" clId="{E3F87DCC-B528-4AB5-9D02-5CF9D3F2BCF3}" dt="2024-06-09T15:33:01.684" v="13719" actId="962"/>
        <pc:sldMkLst>
          <pc:docMk/>
          <pc:sldMk cId="178889723" sldId="2343"/>
        </pc:sldMkLst>
        <pc:spChg chg="del mod">
          <ac:chgData name="Sandra Eriksson" userId="0c04f47bd8df3325" providerId="LiveId" clId="{E3F87DCC-B528-4AB5-9D02-5CF9D3F2BCF3}" dt="2024-06-07T14:23:10.032" v="4629" actId="478"/>
          <ac:spMkLst>
            <pc:docMk/>
            <pc:sldMk cId="178889723" sldId="2343"/>
            <ac:spMk id="2" creationId="{D01057D6-3C54-F500-78DF-3D2940E4E47F}"/>
          </ac:spMkLst>
        </pc:spChg>
        <pc:spChg chg="del mod">
          <ac:chgData name="Sandra Eriksson" userId="0c04f47bd8df3325" providerId="LiveId" clId="{E3F87DCC-B528-4AB5-9D02-5CF9D3F2BCF3}" dt="2024-06-07T14:23:09.104" v="4628" actId="478"/>
          <ac:spMkLst>
            <pc:docMk/>
            <pc:sldMk cId="178889723" sldId="2343"/>
            <ac:spMk id="3" creationId="{B79C220A-2792-6E14-8ED7-82D3E1CFE996}"/>
          </ac:spMkLst>
        </pc:spChg>
        <pc:spChg chg="del mod">
          <ac:chgData name="Sandra Eriksson" userId="0c04f47bd8df3325" providerId="LiveId" clId="{E3F87DCC-B528-4AB5-9D02-5CF9D3F2BCF3}" dt="2024-06-07T14:23:10.840" v="4630" actId="478"/>
          <ac:spMkLst>
            <pc:docMk/>
            <pc:sldMk cId="178889723" sldId="2343"/>
            <ac:spMk id="4" creationId="{D7C077FE-6BB6-B1BE-1EC4-377B02E3D821}"/>
          </ac:spMkLst>
        </pc:spChg>
        <pc:spChg chg="add mod ord">
          <ac:chgData name="Sandra Eriksson" userId="0c04f47bd8df3325" providerId="LiveId" clId="{E3F87DCC-B528-4AB5-9D02-5CF9D3F2BCF3}" dt="2024-06-07T14:23:05.196" v="4627" actId="13244"/>
          <ac:spMkLst>
            <pc:docMk/>
            <pc:sldMk cId="178889723" sldId="2343"/>
            <ac:spMk id="5" creationId="{6DBC8170-42FB-7EA5-17E6-FF18844C4176}"/>
          </ac:spMkLst>
        </pc:spChg>
        <pc:picChg chg="mod">
          <ac:chgData name="Sandra Eriksson" userId="0c04f47bd8df3325" providerId="LiveId" clId="{E3F87DCC-B528-4AB5-9D02-5CF9D3F2BCF3}" dt="2024-06-09T15:31:09.163" v="13409" actId="962"/>
          <ac:picMkLst>
            <pc:docMk/>
            <pc:sldMk cId="178889723" sldId="2343"/>
            <ac:picMk id="6" creationId="{91F8293C-0DD1-00E3-4825-EC60BC1CD0A4}"/>
          </ac:picMkLst>
        </pc:picChg>
        <pc:picChg chg="mod">
          <ac:chgData name="Sandra Eriksson" userId="0c04f47bd8df3325" providerId="LiveId" clId="{E3F87DCC-B528-4AB5-9D02-5CF9D3F2BCF3}" dt="2024-06-09T15:32:38.026" v="13659" actId="962"/>
          <ac:picMkLst>
            <pc:docMk/>
            <pc:sldMk cId="178889723" sldId="2343"/>
            <ac:picMk id="8" creationId="{854B2388-8615-CBA5-886A-AEEEEF7847A7}"/>
          </ac:picMkLst>
        </pc:picChg>
        <pc:picChg chg="mod">
          <ac:chgData name="Sandra Eriksson" userId="0c04f47bd8df3325" providerId="LiveId" clId="{E3F87DCC-B528-4AB5-9D02-5CF9D3F2BCF3}" dt="2024-06-09T15:33:01.684" v="13719" actId="962"/>
          <ac:picMkLst>
            <pc:docMk/>
            <pc:sldMk cId="178889723" sldId="2343"/>
            <ac:picMk id="10" creationId="{7F573B9D-6020-AF10-D63D-8E42F40517F4}"/>
          </ac:picMkLst>
        </pc:picChg>
        <pc:picChg chg="mod">
          <ac:chgData name="Sandra Eriksson" userId="0c04f47bd8df3325" providerId="LiveId" clId="{E3F87DCC-B528-4AB5-9D02-5CF9D3F2BCF3}" dt="2024-06-09T15:32:12.331" v="13645" actId="962"/>
          <ac:picMkLst>
            <pc:docMk/>
            <pc:sldMk cId="178889723" sldId="2343"/>
            <ac:picMk id="12" creationId="{B48A1D92-956E-1AC3-C0DA-511D30748BB4}"/>
          </ac:picMkLst>
        </pc:picChg>
      </pc:sldChg>
      <pc:sldChg chg="modSp mod">
        <pc:chgData name="Sandra Eriksson" userId="0c04f47bd8df3325" providerId="LiveId" clId="{E3F87DCC-B528-4AB5-9D02-5CF9D3F2BCF3}" dt="2024-06-06T13:32:04.753" v="2823" actId="2711"/>
        <pc:sldMkLst>
          <pc:docMk/>
          <pc:sldMk cId="1136556663" sldId="2344"/>
        </pc:sldMkLst>
        <pc:spChg chg="mod">
          <ac:chgData name="Sandra Eriksson" userId="0c04f47bd8df3325" providerId="LiveId" clId="{E3F87DCC-B528-4AB5-9D02-5CF9D3F2BCF3}" dt="2024-06-06T13:32:04.753" v="2823" actId="2711"/>
          <ac:spMkLst>
            <pc:docMk/>
            <pc:sldMk cId="1136556663" sldId="2344"/>
            <ac:spMk id="2" creationId="{C23DF391-9A9E-92C8-11CA-307D665D39EF}"/>
          </ac:spMkLst>
        </pc:spChg>
        <pc:spChg chg="mod">
          <ac:chgData name="Sandra Eriksson" userId="0c04f47bd8df3325" providerId="LiveId" clId="{E3F87DCC-B528-4AB5-9D02-5CF9D3F2BCF3}" dt="2024-06-06T13:32:04.753" v="2823" actId="2711"/>
          <ac:spMkLst>
            <pc:docMk/>
            <pc:sldMk cId="1136556663" sldId="2344"/>
            <ac:spMk id="4" creationId="{9B5B3D0E-89CB-95FF-A4EF-374C2F0753E2}"/>
          </ac:spMkLst>
        </pc:spChg>
        <pc:spChg chg="mod">
          <ac:chgData name="Sandra Eriksson" userId="0c04f47bd8df3325" providerId="LiveId" clId="{E3F87DCC-B528-4AB5-9D02-5CF9D3F2BCF3}" dt="2024-06-06T13:32:04.753" v="2823" actId="2711"/>
          <ac:spMkLst>
            <pc:docMk/>
            <pc:sldMk cId="1136556663" sldId="2344"/>
            <ac:spMk id="5" creationId="{9C96FA96-916C-0601-F7C5-B319FFF608D1}"/>
          </ac:spMkLst>
        </pc:spChg>
        <pc:spChg chg="mod">
          <ac:chgData name="Sandra Eriksson" userId="0c04f47bd8df3325" providerId="LiveId" clId="{E3F87DCC-B528-4AB5-9D02-5CF9D3F2BCF3}" dt="2024-06-06T13:32:04.753" v="2823" actId="2711"/>
          <ac:spMkLst>
            <pc:docMk/>
            <pc:sldMk cId="1136556663" sldId="2344"/>
            <ac:spMk id="6" creationId="{F1933FE1-2C77-ED4D-86A9-CE580DB093AD}"/>
          </ac:spMkLst>
        </pc:spChg>
      </pc:sldChg>
      <pc:sldChg chg="addSp delSp modSp mod">
        <pc:chgData name="Sandra Eriksson" userId="0c04f47bd8df3325" providerId="LiveId" clId="{E3F87DCC-B528-4AB5-9D02-5CF9D3F2BCF3}" dt="2024-06-09T15:01:26.121" v="5324" actId="20577"/>
        <pc:sldMkLst>
          <pc:docMk/>
          <pc:sldMk cId="3553049813" sldId="2349"/>
        </pc:sldMkLst>
        <pc:spChg chg="del">
          <ac:chgData name="Sandra Eriksson" userId="0c04f47bd8df3325" providerId="LiveId" clId="{E3F87DCC-B528-4AB5-9D02-5CF9D3F2BCF3}" dt="2024-06-07T14:02:41.152" v="4476" actId="478"/>
          <ac:spMkLst>
            <pc:docMk/>
            <pc:sldMk cId="3553049813" sldId="2349"/>
            <ac:spMk id="2" creationId="{FE78A331-0BE0-DA4E-FC25-CF7CC6EA919C}"/>
          </ac:spMkLst>
        </pc:spChg>
        <pc:spChg chg="del">
          <ac:chgData name="Sandra Eriksson" userId="0c04f47bd8df3325" providerId="LiveId" clId="{E3F87DCC-B528-4AB5-9D02-5CF9D3F2BCF3}" dt="2024-06-07T14:02:38.538" v="4474" actId="478"/>
          <ac:spMkLst>
            <pc:docMk/>
            <pc:sldMk cId="3553049813" sldId="2349"/>
            <ac:spMk id="3" creationId="{130A8DD7-41FA-42D3-ED87-E2892E63C57D}"/>
          </ac:spMkLst>
        </pc:spChg>
        <pc:spChg chg="del">
          <ac:chgData name="Sandra Eriksson" userId="0c04f47bd8df3325" providerId="LiveId" clId="{E3F87DCC-B528-4AB5-9D02-5CF9D3F2BCF3}" dt="2024-06-07T14:02:40.369" v="4475" actId="478"/>
          <ac:spMkLst>
            <pc:docMk/>
            <pc:sldMk cId="3553049813" sldId="2349"/>
            <ac:spMk id="4" creationId="{155E8874-6264-2802-FB65-C96617156003}"/>
          </ac:spMkLst>
        </pc:spChg>
        <pc:spChg chg="add mod">
          <ac:chgData name="Sandra Eriksson" userId="0c04f47bd8df3325" providerId="LiveId" clId="{E3F87DCC-B528-4AB5-9D02-5CF9D3F2BCF3}" dt="2024-06-09T15:01:26.121" v="5324" actId="20577"/>
          <ac:spMkLst>
            <pc:docMk/>
            <pc:sldMk cId="3553049813" sldId="2349"/>
            <ac:spMk id="6" creationId="{737C8B4F-4D2B-30D3-F0C7-DE48727EFE3D}"/>
          </ac:spMkLst>
        </pc:spChg>
        <pc:picChg chg="mod">
          <ac:chgData name="Sandra Eriksson" userId="0c04f47bd8df3325" providerId="LiveId" clId="{E3F87DCC-B528-4AB5-9D02-5CF9D3F2BCF3}" dt="2024-06-09T15:01:13.171" v="5312" actId="962"/>
          <ac:picMkLst>
            <pc:docMk/>
            <pc:sldMk cId="3553049813" sldId="2349"/>
            <ac:picMk id="5" creationId="{F142DA0B-1761-734F-49CA-0CE6786FECDB}"/>
          </ac:picMkLst>
        </pc:picChg>
      </pc:sldChg>
      <pc:sldChg chg="modSp mod">
        <pc:chgData name="Sandra Eriksson" userId="0c04f47bd8df3325" providerId="LiveId" clId="{E3F87DCC-B528-4AB5-9D02-5CF9D3F2BCF3}" dt="2024-06-09T15:27:03.490" v="12482" actId="962"/>
        <pc:sldMkLst>
          <pc:docMk/>
          <pc:sldMk cId="3251854768" sldId="2350"/>
        </pc:sldMkLst>
        <pc:spChg chg="mod">
          <ac:chgData name="Sandra Eriksson" userId="0c04f47bd8df3325" providerId="LiveId" clId="{E3F87DCC-B528-4AB5-9D02-5CF9D3F2BCF3}" dt="2024-06-06T13:48:52.932" v="2956" actId="14100"/>
          <ac:spMkLst>
            <pc:docMk/>
            <pc:sldMk cId="3251854768" sldId="2350"/>
            <ac:spMk id="2" creationId="{8B811951-99E4-5342-B56D-3345441911A5}"/>
          </ac:spMkLst>
        </pc:spChg>
        <pc:spChg chg="mod">
          <ac:chgData name="Sandra Eriksson" userId="0c04f47bd8df3325" providerId="LiveId" clId="{E3F87DCC-B528-4AB5-9D02-5CF9D3F2BCF3}" dt="2024-06-06T13:48:41.753" v="2948" actId="2711"/>
          <ac:spMkLst>
            <pc:docMk/>
            <pc:sldMk cId="3251854768" sldId="2350"/>
            <ac:spMk id="7" creationId="{C1EE54B9-BAC6-47C8-A757-931D808EF9D9}"/>
          </ac:spMkLst>
        </pc:spChg>
        <pc:picChg chg="mod">
          <ac:chgData name="Sandra Eriksson" userId="0c04f47bd8df3325" providerId="LiveId" clId="{E3F87DCC-B528-4AB5-9D02-5CF9D3F2BCF3}" dt="2024-06-09T15:27:03.490" v="12482" actId="962"/>
          <ac:picMkLst>
            <pc:docMk/>
            <pc:sldMk cId="3251854768" sldId="2350"/>
            <ac:picMk id="6" creationId="{8C103091-7329-760F-6425-EF194F20564A}"/>
          </ac:picMkLst>
        </pc:picChg>
      </pc:sldChg>
      <pc:sldChg chg="delSp modSp mod">
        <pc:chgData name="Sandra Eriksson" userId="0c04f47bd8df3325" providerId="LiveId" clId="{E3F87DCC-B528-4AB5-9D02-5CF9D3F2BCF3}" dt="2024-06-07T14:17:32.829" v="4579" actId="13244"/>
        <pc:sldMkLst>
          <pc:docMk/>
          <pc:sldMk cId="1768316018" sldId="2351"/>
        </pc:sldMkLst>
        <pc:spChg chg="del mod">
          <ac:chgData name="Sandra Eriksson" userId="0c04f47bd8df3325" providerId="LiveId" clId="{E3F87DCC-B528-4AB5-9D02-5CF9D3F2BCF3}" dt="2024-06-07T13:59:38.665" v="4458" actId="478"/>
          <ac:spMkLst>
            <pc:docMk/>
            <pc:sldMk cId="1768316018" sldId="2351"/>
            <ac:spMk id="2" creationId="{AAE63075-4CD0-3361-90E8-F993DCDF0E65}"/>
          </ac:spMkLst>
        </pc:spChg>
        <pc:spChg chg="mod">
          <ac:chgData name="Sandra Eriksson" userId="0c04f47bd8df3325" providerId="LiveId" clId="{E3F87DCC-B528-4AB5-9D02-5CF9D3F2BCF3}" dt="2024-06-07T13:59:35.900" v="4457" actId="14100"/>
          <ac:spMkLst>
            <pc:docMk/>
            <pc:sldMk cId="1768316018" sldId="2351"/>
            <ac:spMk id="8" creationId="{2FDFEA87-450F-69BD-00C3-FDA66BAFD9C6}"/>
          </ac:spMkLst>
        </pc:spChg>
        <pc:spChg chg="mod">
          <ac:chgData name="Sandra Eriksson" userId="0c04f47bd8df3325" providerId="LiveId" clId="{E3F87DCC-B528-4AB5-9D02-5CF9D3F2BCF3}" dt="2024-06-06T13:47:57.648" v="2938" actId="2711"/>
          <ac:spMkLst>
            <pc:docMk/>
            <pc:sldMk cId="1768316018" sldId="2351"/>
            <ac:spMk id="9" creationId="{F6A38437-4F0C-2BAA-FDF9-5B836535DBB0}"/>
          </ac:spMkLst>
        </pc:spChg>
        <pc:spChg chg="mod ord">
          <ac:chgData name="Sandra Eriksson" userId="0c04f47bd8df3325" providerId="LiveId" clId="{E3F87DCC-B528-4AB5-9D02-5CF9D3F2BCF3}" dt="2024-06-07T14:17:32.829" v="4579" actId="13244"/>
          <ac:spMkLst>
            <pc:docMk/>
            <pc:sldMk cId="1768316018" sldId="2351"/>
            <ac:spMk id="10" creationId="{69536FC0-977E-C122-1E81-A06D38A78671}"/>
          </ac:spMkLst>
        </pc:spChg>
        <pc:spChg chg="mod">
          <ac:chgData name="Sandra Eriksson" userId="0c04f47bd8df3325" providerId="LiveId" clId="{E3F87DCC-B528-4AB5-9D02-5CF9D3F2BCF3}" dt="2024-06-06T13:47:57.648" v="2938" actId="2711"/>
          <ac:spMkLst>
            <pc:docMk/>
            <pc:sldMk cId="1768316018" sldId="2351"/>
            <ac:spMk id="11" creationId="{DA05C0FD-2000-1D8E-9200-4BABE337AB23}"/>
          </ac:spMkLst>
        </pc:spChg>
      </pc:sldChg>
      <pc:sldChg chg="modSp mod">
        <pc:chgData name="Sandra Eriksson" userId="0c04f47bd8df3325" providerId="LiveId" clId="{E3F87DCC-B528-4AB5-9D02-5CF9D3F2BCF3}" dt="2024-06-09T15:27:17.522" v="12508" actId="962"/>
        <pc:sldMkLst>
          <pc:docMk/>
          <pc:sldMk cId="2416146318" sldId="2352"/>
        </pc:sldMkLst>
        <pc:spChg chg="mod">
          <ac:chgData name="Sandra Eriksson" userId="0c04f47bd8df3325" providerId="LiveId" clId="{E3F87DCC-B528-4AB5-9D02-5CF9D3F2BCF3}" dt="2024-06-06T13:48:34.197" v="2947" actId="113"/>
          <ac:spMkLst>
            <pc:docMk/>
            <pc:sldMk cId="2416146318" sldId="2352"/>
            <ac:spMk id="2" creationId="{8B811951-99E4-5342-B56D-3345441911A5}"/>
          </ac:spMkLst>
        </pc:spChg>
        <pc:spChg chg="mod">
          <ac:chgData name="Sandra Eriksson" userId="0c04f47bd8df3325" providerId="LiveId" clId="{E3F87DCC-B528-4AB5-9D02-5CF9D3F2BCF3}" dt="2024-06-06T13:48:31.542" v="2946" actId="2711"/>
          <ac:spMkLst>
            <pc:docMk/>
            <pc:sldMk cId="2416146318" sldId="2352"/>
            <ac:spMk id="7" creationId="{C1EE54B9-BAC6-47C8-A757-931D808EF9D9}"/>
          </ac:spMkLst>
        </pc:spChg>
        <pc:picChg chg="mod">
          <ac:chgData name="Sandra Eriksson" userId="0c04f47bd8df3325" providerId="LiveId" clId="{E3F87DCC-B528-4AB5-9D02-5CF9D3F2BCF3}" dt="2024-06-09T15:27:17.522" v="12508" actId="962"/>
          <ac:picMkLst>
            <pc:docMk/>
            <pc:sldMk cId="2416146318" sldId="2352"/>
            <ac:picMk id="6" creationId="{8C103091-7329-760F-6425-EF194F20564A}"/>
          </ac:picMkLst>
        </pc:picChg>
      </pc:sldChg>
      <pc:sldChg chg="del ord">
        <pc:chgData name="Sandra Eriksson" userId="0c04f47bd8df3325" providerId="LiveId" clId="{E3F87DCC-B528-4AB5-9D02-5CF9D3F2BCF3}" dt="2024-06-06T14:14:41.628" v="3489" actId="47"/>
        <pc:sldMkLst>
          <pc:docMk/>
          <pc:sldMk cId="2166130336" sldId="2353"/>
        </pc:sldMkLst>
      </pc:sldChg>
      <pc:sldChg chg="modSp mod ord">
        <pc:chgData name="Sandra Eriksson" userId="0c04f47bd8df3325" providerId="LiveId" clId="{E3F87DCC-B528-4AB5-9D02-5CF9D3F2BCF3}" dt="2024-06-09T15:45:13.828" v="15652" actId="962"/>
        <pc:sldMkLst>
          <pc:docMk/>
          <pc:sldMk cId="1690592789" sldId="2354"/>
        </pc:sldMkLst>
        <pc:spChg chg="ord">
          <ac:chgData name="Sandra Eriksson" userId="0c04f47bd8df3325" providerId="LiveId" clId="{E3F87DCC-B528-4AB5-9D02-5CF9D3F2BCF3}" dt="2024-06-07T14:19:10.873" v="4601" actId="13244"/>
          <ac:spMkLst>
            <pc:docMk/>
            <pc:sldMk cId="1690592789" sldId="2354"/>
            <ac:spMk id="3" creationId="{3659B65E-6361-BFA6-8393-B844F24B1F04}"/>
          </ac:spMkLst>
        </pc:spChg>
        <pc:picChg chg="mod">
          <ac:chgData name="Sandra Eriksson" userId="0c04f47bd8df3325" providerId="LiveId" clId="{E3F87DCC-B528-4AB5-9D02-5CF9D3F2BCF3}" dt="2024-06-09T15:45:13.828" v="15652" actId="962"/>
          <ac:picMkLst>
            <pc:docMk/>
            <pc:sldMk cId="1690592789" sldId="2354"/>
            <ac:picMk id="10" creationId="{76DFE4B9-18FB-E8AF-63FB-122CD582804A}"/>
          </ac:picMkLst>
        </pc:picChg>
      </pc:sldChg>
      <pc:sldChg chg="addSp delSp modSp new mod modClrScheme chgLayout">
        <pc:chgData name="Sandra Eriksson" userId="0c04f47bd8df3325" providerId="LiveId" clId="{E3F87DCC-B528-4AB5-9D02-5CF9D3F2BCF3}" dt="2024-06-09T15:07:06.093" v="7262" actId="962"/>
        <pc:sldMkLst>
          <pc:docMk/>
          <pc:sldMk cId="2487127168" sldId="2355"/>
        </pc:sldMkLst>
        <pc:spChg chg="del mod ord">
          <ac:chgData name="Sandra Eriksson" userId="0c04f47bd8df3325" providerId="LiveId" clId="{E3F87DCC-B528-4AB5-9D02-5CF9D3F2BCF3}" dt="2024-06-06T12:18:19.062" v="1766" actId="700"/>
          <ac:spMkLst>
            <pc:docMk/>
            <pc:sldMk cId="2487127168" sldId="2355"/>
            <ac:spMk id="2" creationId="{3AD4BBE5-2A9B-0A96-98FA-BCE56C9DB2E7}"/>
          </ac:spMkLst>
        </pc:spChg>
        <pc:spChg chg="del mod ord">
          <ac:chgData name="Sandra Eriksson" userId="0c04f47bd8df3325" providerId="LiveId" clId="{E3F87DCC-B528-4AB5-9D02-5CF9D3F2BCF3}" dt="2024-06-06T12:18:19.062" v="1766" actId="700"/>
          <ac:spMkLst>
            <pc:docMk/>
            <pc:sldMk cId="2487127168" sldId="2355"/>
            <ac:spMk id="3" creationId="{2B476B14-59E0-9921-6E2C-1BD9D9333CE7}"/>
          </ac:spMkLst>
        </pc:spChg>
        <pc:spChg chg="add del mod ord">
          <ac:chgData name="Sandra Eriksson" userId="0c04f47bd8df3325" providerId="LiveId" clId="{E3F87DCC-B528-4AB5-9D02-5CF9D3F2BCF3}" dt="2024-06-06T12:18:52.934" v="1767" actId="700"/>
          <ac:spMkLst>
            <pc:docMk/>
            <pc:sldMk cId="2487127168" sldId="2355"/>
            <ac:spMk id="4" creationId="{6F82861C-6C2C-56E4-27BC-54C98C0C5E6F}"/>
          </ac:spMkLst>
        </pc:spChg>
        <pc:spChg chg="add del mod ord">
          <ac:chgData name="Sandra Eriksson" userId="0c04f47bd8df3325" providerId="LiveId" clId="{E3F87DCC-B528-4AB5-9D02-5CF9D3F2BCF3}" dt="2024-06-06T12:18:52.934" v="1767" actId="700"/>
          <ac:spMkLst>
            <pc:docMk/>
            <pc:sldMk cId="2487127168" sldId="2355"/>
            <ac:spMk id="5" creationId="{A067034D-FE40-46F2-1758-CFFFC3B71AF1}"/>
          </ac:spMkLst>
        </pc:spChg>
        <pc:spChg chg="add del mod ord">
          <ac:chgData name="Sandra Eriksson" userId="0c04f47bd8df3325" providerId="LiveId" clId="{E3F87DCC-B528-4AB5-9D02-5CF9D3F2BCF3}" dt="2024-06-06T12:18:52.934" v="1767" actId="700"/>
          <ac:spMkLst>
            <pc:docMk/>
            <pc:sldMk cId="2487127168" sldId="2355"/>
            <ac:spMk id="6" creationId="{0F301309-7A7D-992C-8263-93FBCDAE405E}"/>
          </ac:spMkLst>
        </pc:spChg>
        <pc:spChg chg="add del mod ord">
          <ac:chgData name="Sandra Eriksson" userId="0c04f47bd8df3325" providerId="LiveId" clId="{E3F87DCC-B528-4AB5-9D02-5CF9D3F2BCF3}" dt="2024-06-06T12:18:52.934" v="1767" actId="700"/>
          <ac:spMkLst>
            <pc:docMk/>
            <pc:sldMk cId="2487127168" sldId="2355"/>
            <ac:spMk id="7" creationId="{0B3CFA37-D951-2FF6-E005-9A81F556EA4A}"/>
          </ac:spMkLst>
        </pc:spChg>
        <pc:spChg chg="add del mod ord">
          <ac:chgData name="Sandra Eriksson" userId="0c04f47bd8df3325" providerId="LiveId" clId="{E3F87DCC-B528-4AB5-9D02-5CF9D3F2BCF3}" dt="2024-06-06T12:18:52.934" v="1767" actId="700"/>
          <ac:spMkLst>
            <pc:docMk/>
            <pc:sldMk cId="2487127168" sldId="2355"/>
            <ac:spMk id="8" creationId="{FCDCFDCE-C719-78E1-C49D-6CFE71F4EB13}"/>
          </ac:spMkLst>
        </pc:spChg>
        <pc:spChg chg="add mod ord">
          <ac:chgData name="Sandra Eriksson" userId="0c04f47bd8df3325" providerId="LiveId" clId="{E3F87DCC-B528-4AB5-9D02-5CF9D3F2BCF3}" dt="2024-06-06T13:33:32.808" v="2832" actId="2711"/>
          <ac:spMkLst>
            <pc:docMk/>
            <pc:sldMk cId="2487127168" sldId="2355"/>
            <ac:spMk id="9" creationId="{A3E269BD-5F7A-B3E8-8336-7738781EC509}"/>
          </ac:spMkLst>
        </pc:spChg>
        <pc:spChg chg="add del mod ord">
          <ac:chgData name="Sandra Eriksson" userId="0c04f47bd8df3325" providerId="LiveId" clId="{E3F87DCC-B528-4AB5-9D02-5CF9D3F2BCF3}" dt="2024-06-06T12:21:36.814" v="1839"/>
          <ac:spMkLst>
            <pc:docMk/>
            <pc:sldMk cId="2487127168" sldId="2355"/>
            <ac:spMk id="10" creationId="{AC645E12-7FB3-F105-A9D0-4EAC194763AA}"/>
          </ac:spMkLst>
        </pc:spChg>
        <pc:spChg chg="add mod ord">
          <ac:chgData name="Sandra Eriksson" userId="0c04f47bd8df3325" providerId="LiveId" clId="{E3F87DCC-B528-4AB5-9D02-5CF9D3F2BCF3}" dt="2024-06-06T13:33:32.808" v="2832" actId="2711"/>
          <ac:spMkLst>
            <pc:docMk/>
            <pc:sldMk cId="2487127168" sldId="2355"/>
            <ac:spMk id="11" creationId="{F9E61A08-3E9A-5F3C-05A8-7E94036A6E5A}"/>
          </ac:spMkLst>
        </pc:spChg>
        <pc:spChg chg="add mod">
          <ac:chgData name="Sandra Eriksson" userId="0c04f47bd8df3325" providerId="LiveId" clId="{E3F87DCC-B528-4AB5-9D02-5CF9D3F2BCF3}" dt="2024-06-06T13:33:32.808" v="2832" actId="2711"/>
          <ac:spMkLst>
            <pc:docMk/>
            <pc:sldMk cId="2487127168" sldId="2355"/>
            <ac:spMk id="12" creationId="{3F5F9EA5-F827-92E3-D2AE-0D0857AF9E5F}"/>
          </ac:spMkLst>
        </pc:spChg>
        <pc:picChg chg="add mod modCrop">
          <ac:chgData name="Sandra Eriksson" userId="0c04f47bd8df3325" providerId="LiveId" clId="{E3F87DCC-B528-4AB5-9D02-5CF9D3F2BCF3}" dt="2024-06-09T15:07:06.093" v="7262" actId="962"/>
          <ac:picMkLst>
            <pc:docMk/>
            <pc:sldMk cId="2487127168" sldId="2355"/>
            <ac:picMk id="13" creationId="{8185308F-8F15-B943-EF7A-04CB57E62EB4}"/>
          </ac:picMkLst>
        </pc:picChg>
      </pc:sldChg>
      <pc:sldChg chg="modSp add mod">
        <pc:chgData name="Sandra Eriksson" userId="0c04f47bd8df3325" providerId="LiveId" clId="{E3F87DCC-B528-4AB5-9D02-5CF9D3F2BCF3}" dt="2024-06-06T14:14:54.349" v="3491" actId="113"/>
        <pc:sldMkLst>
          <pc:docMk/>
          <pc:sldMk cId="3676672335" sldId="2356"/>
        </pc:sldMkLst>
        <pc:spChg chg="mod">
          <ac:chgData name="Sandra Eriksson" userId="0c04f47bd8df3325" providerId="LiveId" clId="{E3F87DCC-B528-4AB5-9D02-5CF9D3F2BCF3}" dt="2024-06-06T14:14:54.349" v="3491" actId="113"/>
          <ac:spMkLst>
            <pc:docMk/>
            <pc:sldMk cId="3676672335" sldId="2356"/>
            <ac:spMk id="5" creationId="{989B92E9-926A-D83B-F790-439C326EF96A}"/>
          </ac:spMkLst>
        </pc:spChg>
        <pc:spChg chg="mod">
          <ac:chgData name="Sandra Eriksson" userId="0c04f47bd8df3325" providerId="LiveId" clId="{E3F87DCC-B528-4AB5-9D02-5CF9D3F2BCF3}" dt="2024-06-06T14:14:49.078" v="3490" actId="2711"/>
          <ac:spMkLst>
            <pc:docMk/>
            <pc:sldMk cId="3676672335" sldId="2356"/>
            <ac:spMk id="7" creationId="{DF353A79-6A4A-71B6-85C5-9BDB5F4039F3}"/>
          </ac:spMkLst>
        </pc:spChg>
        <pc:spChg chg="mod">
          <ac:chgData name="Sandra Eriksson" userId="0c04f47bd8df3325" providerId="LiveId" clId="{E3F87DCC-B528-4AB5-9D02-5CF9D3F2BCF3}" dt="2024-06-06T14:14:49.078" v="3490" actId="2711"/>
          <ac:spMkLst>
            <pc:docMk/>
            <pc:sldMk cId="3676672335" sldId="2356"/>
            <ac:spMk id="8" creationId="{00CADF2E-3238-9CC5-AECC-0E18AC7632F5}"/>
          </ac:spMkLst>
        </pc:spChg>
      </pc:sldChg>
      <pc:sldMasterChg chg="delSldLayout">
        <pc:chgData name="Sandra Eriksson" userId="0c04f47bd8df3325" providerId="LiveId" clId="{E3F87DCC-B528-4AB5-9D02-5CF9D3F2BCF3}" dt="2024-06-06T13:39:50.512" v="2871" actId="2696"/>
        <pc:sldMasterMkLst>
          <pc:docMk/>
          <pc:sldMasterMk cId="3380257131" sldId="2147483648"/>
        </pc:sldMasterMkLst>
        <pc:sldLayoutChg chg="del">
          <pc:chgData name="Sandra Eriksson" userId="0c04f47bd8df3325" providerId="LiveId" clId="{E3F87DCC-B528-4AB5-9D02-5CF9D3F2BCF3}" dt="2024-06-06T13:39:50.512" v="2871" actId="2696"/>
          <pc:sldLayoutMkLst>
            <pc:docMk/>
            <pc:sldMasterMk cId="3380257131" sldId="2147483648"/>
            <pc:sldLayoutMk cId="750475780" sldId="2147483802"/>
          </pc:sldLayoutMkLst>
        </pc:sldLayoutChg>
        <pc:sldLayoutChg chg="del">
          <pc:chgData name="Sandra Eriksson" userId="0c04f47bd8df3325" providerId="LiveId" clId="{E3F87DCC-B528-4AB5-9D02-5CF9D3F2BCF3}" dt="2024-06-06T13:39:50.512" v="2871" actId="2696"/>
          <pc:sldLayoutMkLst>
            <pc:docMk/>
            <pc:sldMasterMk cId="3380257131" sldId="2147483648"/>
            <pc:sldLayoutMk cId="1273673575" sldId="2147483803"/>
          </pc:sldLayoutMkLst>
        </pc:sldLayoutChg>
        <pc:sldLayoutChg chg="del">
          <pc:chgData name="Sandra Eriksson" userId="0c04f47bd8df3325" providerId="LiveId" clId="{E3F87DCC-B528-4AB5-9D02-5CF9D3F2BCF3}" dt="2024-06-06T13:39:50.512" v="2871" actId="2696"/>
          <pc:sldLayoutMkLst>
            <pc:docMk/>
            <pc:sldMasterMk cId="3380257131" sldId="2147483648"/>
            <pc:sldLayoutMk cId="2862871448" sldId="2147483804"/>
          </pc:sldLayoutMkLst>
        </pc:sldLayoutChg>
      </pc:sldMasterChg>
    </pc:docChg>
  </pc:docChgLst>
  <pc:docChgLst>
    <pc:chgData name="Sandra Eriksson" userId="0c04f47bd8df3325" providerId="LiveId" clId="{77CEDC20-3717-4D4F-84E8-0E3B524F155F}"/>
    <pc:docChg chg="undo custSel addSld delSld modSld sldOrd delSection modSection">
      <pc:chgData name="Sandra Eriksson" userId="0c04f47bd8df3325" providerId="LiveId" clId="{77CEDC20-3717-4D4F-84E8-0E3B524F155F}" dt="2024-06-11T12:49:57.920" v="1342"/>
      <pc:docMkLst>
        <pc:docMk/>
      </pc:docMkLst>
      <pc:sldChg chg="modTransition">
        <pc:chgData name="Sandra Eriksson" userId="0c04f47bd8df3325" providerId="LiveId" clId="{77CEDC20-3717-4D4F-84E8-0E3B524F155F}" dt="2024-06-11T12:49:57.920" v="1342"/>
        <pc:sldMkLst>
          <pc:docMk/>
          <pc:sldMk cId="112378408" sldId="261"/>
        </pc:sldMkLst>
      </pc:sldChg>
      <pc:sldChg chg="modTransition">
        <pc:chgData name="Sandra Eriksson" userId="0c04f47bd8df3325" providerId="LiveId" clId="{77CEDC20-3717-4D4F-84E8-0E3B524F155F}" dt="2024-06-11T12:49:57.920" v="1342"/>
        <pc:sldMkLst>
          <pc:docMk/>
          <pc:sldMk cId="4019887844" sldId="348"/>
        </pc:sldMkLst>
      </pc:sldChg>
      <pc:sldChg chg="modTransition">
        <pc:chgData name="Sandra Eriksson" userId="0c04f47bd8df3325" providerId="LiveId" clId="{77CEDC20-3717-4D4F-84E8-0E3B524F155F}" dt="2024-06-11T12:49:57.920" v="1342"/>
        <pc:sldMkLst>
          <pc:docMk/>
          <pc:sldMk cId="425492661" sldId="366"/>
        </pc:sldMkLst>
      </pc:sldChg>
      <pc:sldChg chg="del">
        <pc:chgData name="Sandra Eriksson" userId="0c04f47bd8df3325" providerId="LiveId" clId="{77CEDC20-3717-4D4F-84E8-0E3B524F155F}" dt="2024-06-10T07:39:40.684" v="37" actId="2696"/>
        <pc:sldMkLst>
          <pc:docMk/>
          <pc:sldMk cId="818215735" sldId="430"/>
        </pc:sldMkLst>
      </pc:sldChg>
      <pc:sldChg chg="modTransition">
        <pc:chgData name="Sandra Eriksson" userId="0c04f47bd8df3325" providerId="LiveId" clId="{77CEDC20-3717-4D4F-84E8-0E3B524F155F}" dt="2024-06-11T12:49:57.920" v="1342"/>
        <pc:sldMkLst>
          <pc:docMk/>
          <pc:sldMk cId="2137811346" sldId="555"/>
        </pc:sldMkLst>
      </pc:sldChg>
      <pc:sldChg chg="modTransition">
        <pc:chgData name="Sandra Eriksson" userId="0c04f47bd8df3325" providerId="LiveId" clId="{77CEDC20-3717-4D4F-84E8-0E3B524F155F}" dt="2024-06-11T12:49:57.920" v="1342"/>
        <pc:sldMkLst>
          <pc:docMk/>
          <pc:sldMk cId="3585654650" sldId="624"/>
        </pc:sldMkLst>
      </pc:sldChg>
      <pc:sldChg chg="modTransition modAnim">
        <pc:chgData name="Sandra Eriksson" userId="0c04f47bd8df3325" providerId="LiveId" clId="{77CEDC20-3717-4D4F-84E8-0E3B524F155F}" dt="2024-06-11T12:49:57.920" v="1342"/>
        <pc:sldMkLst>
          <pc:docMk/>
          <pc:sldMk cId="3091153734" sldId="625"/>
        </pc:sldMkLst>
      </pc:sldChg>
      <pc:sldChg chg="modTransition">
        <pc:chgData name="Sandra Eriksson" userId="0c04f47bd8df3325" providerId="LiveId" clId="{77CEDC20-3717-4D4F-84E8-0E3B524F155F}" dt="2024-06-11T12:49:57.920" v="1342"/>
        <pc:sldMkLst>
          <pc:docMk/>
          <pc:sldMk cId="1525448837" sldId="754"/>
        </pc:sldMkLst>
      </pc:sldChg>
      <pc:sldChg chg="addSp modSp mod modTransition modAnim">
        <pc:chgData name="Sandra Eriksson" userId="0c04f47bd8df3325" providerId="LiveId" clId="{77CEDC20-3717-4D4F-84E8-0E3B524F155F}" dt="2024-06-11T12:49:57.920" v="1342"/>
        <pc:sldMkLst>
          <pc:docMk/>
          <pc:sldMk cId="2519514087" sldId="758"/>
        </pc:sldMkLst>
        <pc:spChg chg="mod">
          <ac:chgData name="Sandra Eriksson" userId="0c04f47bd8df3325" providerId="LiveId" clId="{77CEDC20-3717-4D4F-84E8-0E3B524F155F}" dt="2024-06-10T07:37:34.334" v="1" actId="27636"/>
          <ac:spMkLst>
            <pc:docMk/>
            <pc:sldMk cId="2519514087" sldId="758"/>
            <ac:spMk id="14" creationId="{171A9FDE-1F95-5F46-8BE7-021A52CC62BB}"/>
          </ac:spMkLst>
        </pc:spChg>
        <pc:picChg chg="mod ord">
          <ac:chgData name="Sandra Eriksson" userId="0c04f47bd8df3325" providerId="LiveId" clId="{77CEDC20-3717-4D4F-84E8-0E3B524F155F}" dt="2024-06-11T12:49:18.228" v="1338" actId="13244"/>
          <ac:picMkLst>
            <pc:docMk/>
            <pc:sldMk cId="2519514087" sldId="758"/>
            <ac:picMk id="2" creationId="{0A210B89-DC60-CC8A-0C1E-B747012235AD}"/>
          </ac:picMkLst>
        </pc:picChg>
        <pc:picChg chg="add mod">
          <ac:chgData name="Sandra Eriksson" userId="0c04f47bd8df3325" providerId="LiveId" clId="{77CEDC20-3717-4D4F-84E8-0E3B524F155F}" dt="2024-06-11T10:55:34.150" v="1090"/>
          <ac:picMkLst>
            <pc:docMk/>
            <pc:sldMk cId="2519514087" sldId="758"/>
            <ac:picMk id="3" creationId="{1C4DA13E-F08E-6575-1846-64457CE4D30F}"/>
          </ac:picMkLst>
        </pc:picChg>
        <pc:picChg chg="mod">
          <ac:chgData name="Sandra Eriksson" userId="0c04f47bd8df3325" providerId="LiveId" clId="{77CEDC20-3717-4D4F-84E8-0E3B524F155F}" dt="2024-06-11T12:48:46.458" v="1337" actId="962"/>
          <ac:picMkLst>
            <pc:docMk/>
            <pc:sldMk cId="2519514087" sldId="758"/>
            <ac:picMk id="4" creationId="{47BBDAFE-ED39-529E-98C0-A3AD779B03A5}"/>
          </ac:picMkLst>
        </pc:picChg>
        <pc:picChg chg="mod">
          <ac:chgData name="Sandra Eriksson" userId="0c04f47bd8df3325" providerId="LiveId" clId="{77CEDC20-3717-4D4F-84E8-0E3B524F155F}" dt="2024-06-11T12:44:41.579" v="1101" actId="14100"/>
          <ac:picMkLst>
            <pc:docMk/>
            <pc:sldMk cId="2519514087" sldId="758"/>
            <ac:picMk id="8" creationId="{18AA11BD-4DDB-C43E-6B31-A20F52DC8486}"/>
          </ac:picMkLst>
        </pc:picChg>
        <pc:picChg chg="mod">
          <ac:chgData name="Sandra Eriksson" userId="0c04f47bd8df3325" providerId="LiveId" clId="{77CEDC20-3717-4D4F-84E8-0E3B524F155F}" dt="2024-06-11T12:44:11.910" v="1097" actId="14100"/>
          <ac:picMkLst>
            <pc:docMk/>
            <pc:sldMk cId="2519514087" sldId="758"/>
            <ac:picMk id="15" creationId="{552D384E-25C2-86DA-11B9-4B190D24989C}"/>
          </ac:picMkLst>
        </pc:picChg>
      </pc:sldChg>
      <pc:sldChg chg="modSp mod modTransition">
        <pc:chgData name="Sandra Eriksson" userId="0c04f47bd8df3325" providerId="LiveId" clId="{77CEDC20-3717-4D4F-84E8-0E3B524F155F}" dt="2024-06-11T12:49:57.920" v="1342"/>
        <pc:sldMkLst>
          <pc:docMk/>
          <pc:sldMk cId="22770717" sldId="803"/>
        </pc:sldMkLst>
        <pc:spChg chg="mod">
          <ac:chgData name="Sandra Eriksson" userId="0c04f47bd8df3325" providerId="LiveId" clId="{77CEDC20-3717-4D4F-84E8-0E3B524F155F}" dt="2024-06-11T08:52:51.947" v="975" actId="1076"/>
          <ac:spMkLst>
            <pc:docMk/>
            <pc:sldMk cId="22770717" sldId="803"/>
            <ac:spMk id="2" creationId="{083C8136-B379-836B-635C-C92FBB035278}"/>
          </ac:spMkLst>
        </pc:spChg>
      </pc:sldChg>
      <pc:sldChg chg="modTransition">
        <pc:chgData name="Sandra Eriksson" userId="0c04f47bd8df3325" providerId="LiveId" clId="{77CEDC20-3717-4D4F-84E8-0E3B524F155F}" dt="2024-06-11T12:49:57.920" v="1342"/>
        <pc:sldMkLst>
          <pc:docMk/>
          <pc:sldMk cId="2763123659" sldId="814"/>
        </pc:sldMkLst>
      </pc:sldChg>
      <pc:sldChg chg="modTransition">
        <pc:chgData name="Sandra Eriksson" userId="0c04f47bd8df3325" providerId="LiveId" clId="{77CEDC20-3717-4D4F-84E8-0E3B524F155F}" dt="2024-06-11T12:49:57.920" v="1342"/>
        <pc:sldMkLst>
          <pc:docMk/>
          <pc:sldMk cId="3241120869" sldId="815"/>
        </pc:sldMkLst>
      </pc:sldChg>
      <pc:sldChg chg="modSp mod modTransition">
        <pc:chgData name="Sandra Eriksson" userId="0c04f47bd8df3325" providerId="LiveId" clId="{77CEDC20-3717-4D4F-84E8-0E3B524F155F}" dt="2024-06-11T12:49:57.920" v="1342"/>
        <pc:sldMkLst>
          <pc:docMk/>
          <pc:sldMk cId="2312416064" sldId="845"/>
        </pc:sldMkLst>
        <pc:spChg chg="mod">
          <ac:chgData name="Sandra Eriksson" userId="0c04f47bd8df3325" providerId="LiveId" clId="{77CEDC20-3717-4D4F-84E8-0E3B524F155F}" dt="2024-06-10T08:01:10.863" v="301" actId="27636"/>
          <ac:spMkLst>
            <pc:docMk/>
            <pc:sldMk cId="2312416064" sldId="845"/>
            <ac:spMk id="7" creationId="{C1EE54B9-BAC6-47C8-A757-931D808EF9D9}"/>
          </ac:spMkLst>
        </pc:spChg>
      </pc:sldChg>
      <pc:sldChg chg="modSp mod modTransition">
        <pc:chgData name="Sandra Eriksson" userId="0c04f47bd8df3325" providerId="LiveId" clId="{77CEDC20-3717-4D4F-84E8-0E3B524F155F}" dt="2024-06-11T12:49:57.920" v="1342"/>
        <pc:sldMkLst>
          <pc:docMk/>
          <pc:sldMk cId="4077402594" sldId="871"/>
        </pc:sldMkLst>
        <pc:spChg chg="mod">
          <ac:chgData name="Sandra Eriksson" userId="0c04f47bd8df3325" providerId="LiveId" clId="{77CEDC20-3717-4D4F-84E8-0E3B524F155F}" dt="2024-06-11T08:54:14.118" v="1016" actId="113"/>
          <ac:spMkLst>
            <pc:docMk/>
            <pc:sldMk cId="4077402594" sldId="871"/>
            <ac:spMk id="5" creationId="{B2A83EF4-5077-58EA-7882-5DCD6AA3E7FC}"/>
          </ac:spMkLst>
        </pc:spChg>
      </pc:sldChg>
      <pc:sldChg chg="modTransition">
        <pc:chgData name="Sandra Eriksson" userId="0c04f47bd8df3325" providerId="LiveId" clId="{77CEDC20-3717-4D4F-84E8-0E3B524F155F}" dt="2024-06-11T12:49:57.920" v="1342"/>
        <pc:sldMkLst>
          <pc:docMk/>
          <pc:sldMk cId="4021120878" sldId="955"/>
        </pc:sldMkLst>
      </pc:sldChg>
      <pc:sldChg chg="del">
        <pc:chgData name="Sandra Eriksson" userId="0c04f47bd8df3325" providerId="LiveId" clId="{77CEDC20-3717-4D4F-84E8-0E3B524F155F}" dt="2024-06-10T07:39:40.684" v="37" actId="2696"/>
        <pc:sldMkLst>
          <pc:docMk/>
          <pc:sldMk cId="2141945632" sldId="1008"/>
        </pc:sldMkLst>
      </pc:sldChg>
      <pc:sldChg chg="modTransition">
        <pc:chgData name="Sandra Eriksson" userId="0c04f47bd8df3325" providerId="LiveId" clId="{77CEDC20-3717-4D4F-84E8-0E3B524F155F}" dt="2024-06-11T12:49:57.920" v="1342"/>
        <pc:sldMkLst>
          <pc:docMk/>
          <pc:sldMk cId="4272625908" sldId="1015"/>
        </pc:sldMkLst>
      </pc:sldChg>
      <pc:sldChg chg="modTransition">
        <pc:chgData name="Sandra Eriksson" userId="0c04f47bd8df3325" providerId="LiveId" clId="{77CEDC20-3717-4D4F-84E8-0E3B524F155F}" dt="2024-06-11T12:49:57.920" v="1342"/>
        <pc:sldMkLst>
          <pc:docMk/>
          <pc:sldMk cId="2275509725" sldId="1080"/>
        </pc:sldMkLst>
      </pc:sldChg>
      <pc:sldChg chg="del">
        <pc:chgData name="Sandra Eriksson" userId="0c04f47bd8df3325" providerId="LiveId" clId="{77CEDC20-3717-4D4F-84E8-0E3B524F155F}" dt="2024-06-10T07:39:40.684" v="37" actId="2696"/>
        <pc:sldMkLst>
          <pc:docMk/>
          <pc:sldMk cId="3851895566" sldId="1105"/>
        </pc:sldMkLst>
      </pc:sldChg>
      <pc:sldChg chg="del">
        <pc:chgData name="Sandra Eriksson" userId="0c04f47bd8df3325" providerId="LiveId" clId="{77CEDC20-3717-4D4F-84E8-0E3B524F155F}" dt="2024-06-10T07:39:40.684" v="37" actId="2696"/>
        <pc:sldMkLst>
          <pc:docMk/>
          <pc:sldMk cId="2711795452" sldId="1312"/>
        </pc:sldMkLst>
      </pc:sldChg>
      <pc:sldChg chg="modTransition">
        <pc:chgData name="Sandra Eriksson" userId="0c04f47bd8df3325" providerId="LiveId" clId="{77CEDC20-3717-4D4F-84E8-0E3B524F155F}" dt="2024-06-11T12:49:57.920" v="1342"/>
        <pc:sldMkLst>
          <pc:docMk/>
          <pc:sldMk cId="3287777461" sldId="1487"/>
        </pc:sldMkLst>
      </pc:sldChg>
      <pc:sldChg chg="del">
        <pc:chgData name="Sandra Eriksson" userId="0c04f47bd8df3325" providerId="LiveId" clId="{77CEDC20-3717-4D4F-84E8-0E3B524F155F}" dt="2024-06-10T07:39:40.684" v="37" actId="2696"/>
        <pc:sldMkLst>
          <pc:docMk/>
          <pc:sldMk cId="2190853584" sldId="1488"/>
        </pc:sldMkLst>
      </pc:sldChg>
      <pc:sldChg chg="modTransition">
        <pc:chgData name="Sandra Eriksson" userId="0c04f47bd8df3325" providerId="LiveId" clId="{77CEDC20-3717-4D4F-84E8-0E3B524F155F}" dt="2024-06-11T12:49:57.920" v="1342"/>
        <pc:sldMkLst>
          <pc:docMk/>
          <pc:sldMk cId="4250714266" sldId="1821"/>
        </pc:sldMkLst>
      </pc:sldChg>
      <pc:sldChg chg="modTransition">
        <pc:chgData name="Sandra Eriksson" userId="0c04f47bd8df3325" providerId="LiveId" clId="{77CEDC20-3717-4D4F-84E8-0E3B524F155F}" dt="2024-06-11T12:49:57.920" v="1342"/>
        <pc:sldMkLst>
          <pc:docMk/>
          <pc:sldMk cId="1819993672" sldId="1823"/>
        </pc:sldMkLst>
      </pc:sldChg>
      <pc:sldChg chg="del">
        <pc:chgData name="Sandra Eriksson" userId="0c04f47bd8df3325" providerId="LiveId" clId="{77CEDC20-3717-4D4F-84E8-0E3B524F155F}" dt="2024-06-10T07:39:40.684" v="37" actId="2696"/>
        <pc:sldMkLst>
          <pc:docMk/>
          <pc:sldMk cId="1197237912" sldId="1832"/>
        </pc:sldMkLst>
      </pc:sldChg>
      <pc:sldChg chg="modTransition">
        <pc:chgData name="Sandra Eriksson" userId="0c04f47bd8df3325" providerId="LiveId" clId="{77CEDC20-3717-4D4F-84E8-0E3B524F155F}" dt="2024-06-11T12:49:57.920" v="1342"/>
        <pc:sldMkLst>
          <pc:docMk/>
          <pc:sldMk cId="4071767506" sldId="1838"/>
        </pc:sldMkLst>
      </pc:sldChg>
      <pc:sldChg chg="del">
        <pc:chgData name="Sandra Eriksson" userId="0c04f47bd8df3325" providerId="LiveId" clId="{77CEDC20-3717-4D4F-84E8-0E3B524F155F}" dt="2024-06-10T07:39:40.684" v="37" actId="2696"/>
        <pc:sldMkLst>
          <pc:docMk/>
          <pc:sldMk cId="472534347" sldId="1856"/>
        </pc:sldMkLst>
      </pc:sldChg>
      <pc:sldChg chg="del">
        <pc:chgData name="Sandra Eriksson" userId="0c04f47bd8df3325" providerId="LiveId" clId="{77CEDC20-3717-4D4F-84E8-0E3B524F155F}" dt="2024-06-10T07:39:40.684" v="37" actId="2696"/>
        <pc:sldMkLst>
          <pc:docMk/>
          <pc:sldMk cId="2975444663" sldId="2005"/>
        </pc:sldMkLst>
      </pc:sldChg>
      <pc:sldChg chg="del">
        <pc:chgData name="Sandra Eriksson" userId="0c04f47bd8df3325" providerId="LiveId" clId="{77CEDC20-3717-4D4F-84E8-0E3B524F155F}" dt="2024-06-10T07:39:40.684" v="37" actId="2696"/>
        <pc:sldMkLst>
          <pc:docMk/>
          <pc:sldMk cId="2299658314" sldId="2006"/>
        </pc:sldMkLst>
      </pc:sldChg>
      <pc:sldChg chg="modTransition">
        <pc:chgData name="Sandra Eriksson" userId="0c04f47bd8df3325" providerId="LiveId" clId="{77CEDC20-3717-4D4F-84E8-0E3B524F155F}" dt="2024-06-11T12:49:57.920" v="1342"/>
        <pc:sldMkLst>
          <pc:docMk/>
          <pc:sldMk cId="251486038" sldId="2008"/>
        </pc:sldMkLst>
      </pc:sldChg>
      <pc:sldChg chg="addSp delSp modSp mod modTransition modClrScheme chgLayout">
        <pc:chgData name="Sandra Eriksson" userId="0c04f47bd8df3325" providerId="LiveId" clId="{77CEDC20-3717-4D4F-84E8-0E3B524F155F}" dt="2024-06-11T12:49:57.920" v="1342"/>
        <pc:sldMkLst>
          <pc:docMk/>
          <pc:sldMk cId="4123550599" sldId="2011"/>
        </pc:sldMkLst>
        <pc:spChg chg="add del mod">
          <ac:chgData name="Sandra Eriksson" userId="0c04f47bd8df3325" providerId="LiveId" clId="{77CEDC20-3717-4D4F-84E8-0E3B524F155F}" dt="2024-06-11T07:24:45.759" v="900" actId="478"/>
          <ac:spMkLst>
            <pc:docMk/>
            <pc:sldMk cId="4123550599" sldId="2011"/>
            <ac:spMk id="2" creationId="{79E91FE0-4061-3FF7-333C-07C10E896C7A}"/>
          </ac:spMkLst>
        </pc:spChg>
        <pc:spChg chg="add del mod ord">
          <ac:chgData name="Sandra Eriksson" userId="0c04f47bd8df3325" providerId="LiveId" clId="{77CEDC20-3717-4D4F-84E8-0E3B524F155F}" dt="2024-06-11T07:25:52.659" v="907" actId="478"/>
          <ac:spMkLst>
            <pc:docMk/>
            <pc:sldMk cId="4123550599" sldId="2011"/>
            <ac:spMk id="4" creationId="{2B1C8B2C-FEAA-CACB-0906-35BD1CEC52CD}"/>
          </ac:spMkLst>
        </pc:spChg>
        <pc:spChg chg="add mod">
          <ac:chgData name="Sandra Eriksson" userId="0c04f47bd8df3325" providerId="LiveId" clId="{77CEDC20-3717-4D4F-84E8-0E3B524F155F}" dt="2024-06-11T07:26:26.353" v="912" actId="571"/>
          <ac:spMkLst>
            <pc:docMk/>
            <pc:sldMk cId="4123550599" sldId="2011"/>
            <ac:spMk id="5" creationId="{D137E458-CFAF-11A4-A561-8D148506BE9E}"/>
          </ac:spMkLst>
        </pc:spChg>
        <pc:spChg chg="mod ord">
          <ac:chgData name="Sandra Eriksson" userId="0c04f47bd8df3325" providerId="LiveId" clId="{77CEDC20-3717-4D4F-84E8-0E3B524F155F}" dt="2024-06-11T07:26:46.810" v="918" actId="1076"/>
          <ac:spMkLst>
            <pc:docMk/>
            <pc:sldMk cId="4123550599" sldId="2011"/>
            <ac:spMk id="6" creationId="{D63431BB-AE2B-D842-8835-2DAE1D592530}"/>
          </ac:spMkLst>
        </pc:spChg>
        <pc:spChg chg="mod ord">
          <ac:chgData name="Sandra Eriksson" userId="0c04f47bd8df3325" providerId="LiveId" clId="{77CEDC20-3717-4D4F-84E8-0E3B524F155F}" dt="2024-06-11T07:25:59.651" v="908" actId="1076"/>
          <ac:spMkLst>
            <pc:docMk/>
            <pc:sldMk cId="4123550599" sldId="2011"/>
            <ac:spMk id="9" creationId="{E45B43A5-1139-D74E-81F1-BB80FAFCB93A}"/>
          </ac:spMkLst>
        </pc:spChg>
        <pc:picChg chg="del">
          <ac:chgData name="Sandra Eriksson" userId="0c04f47bd8df3325" providerId="LiveId" clId="{77CEDC20-3717-4D4F-84E8-0E3B524F155F}" dt="2024-06-11T07:25:01.014" v="901" actId="478"/>
          <ac:picMkLst>
            <pc:docMk/>
            <pc:sldMk cId="4123550599" sldId="2011"/>
            <ac:picMk id="3" creationId="{BEE5105F-8736-E706-F7FF-25E5AC77F8A7}"/>
          </ac:picMkLst>
        </pc:picChg>
        <pc:picChg chg="add del mod">
          <ac:chgData name="Sandra Eriksson" userId="0c04f47bd8df3325" providerId="LiveId" clId="{77CEDC20-3717-4D4F-84E8-0E3B524F155F}" dt="2024-06-11T07:27:01.464" v="921" actId="478"/>
          <ac:picMkLst>
            <pc:docMk/>
            <pc:sldMk cId="4123550599" sldId="2011"/>
            <ac:picMk id="8" creationId="{D5B9C9FE-8F67-E7BC-61A6-6BC33C4FD84C}"/>
          </ac:picMkLst>
        </pc:picChg>
        <pc:picChg chg="add mod">
          <ac:chgData name="Sandra Eriksson" userId="0c04f47bd8df3325" providerId="LiveId" clId="{77CEDC20-3717-4D4F-84E8-0E3B524F155F}" dt="2024-06-11T07:33:49.009" v="972" actId="962"/>
          <ac:picMkLst>
            <pc:docMk/>
            <pc:sldMk cId="4123550599" sldId="2011"/>
            <ac:picMk id="11" creationId="{1BFC8D65-2366-F5B4-5CF4-204444218D7F}"/>
          </ac:picMkLst>
        </pc:picChg>
      </pc:sldChg>
      <pc:sldChg chg="modSp mod modTransition modNotesTx">
        <pc:chgData name="Sandra Eriksson" userId="0c04f47bd8df3325" providerId="LiveId" clId="{77CEDC20-3717-4D4F-84E8-0E3B524F155F}" dt="2024-06-11T12:49:57.920" v="1342"/>
        <pc:sldMkLst>
          <pc:docMk/>
          <pc:sldMk cId="1124289853" sldId="2025"/>
        </pc:sldMkLst>
        <pc:spChg chg="mod">
          <ac:chgData name="Sandra Eriksson" userId="0c04f47bd8df3325" providerId="LiveId" clId="{77CEDC20-3717-4D4F-84E8-0E3B524F155F}" dt="2024-06-10T14:07:36.608" v="327" actId="1076"/>
          <ac:spMkLst>
            <pc:docMk/>
            <pc:sldMk cId="1124289853" sldId="2025"/>
            <ac:spMk id="2" creationId="{A46E5223-C74D-CD40-B715-9599DBCFEE36}"/>
          </ac:spMkLst>
        </pc:spChg>
        <pc:spChg chg="mod">
          <ac:chgData name="Sandra Eriksson" userId="0c04f47bd8df3325" providerId="LiveId" clId="{77CEDC20-3717-4D4F-84E8-0E3B524F155F}" dt="2024-06-10T14:12:51.537" v="359" actId="20577"/>
          <ac:spMkLst>
            <pc:docMk/>
            <pc:sldMk cId="1124289853" sldId="2025"/>
            <ac:spMk id="5" creationId="{EEE778FF-8B2C-4142-8294-7C187A7BE0D6}"/>
          </ac:spMkLst>
        </pc:spChg>
        <pc:picChg chg="mod modCrop">
          <ac:chgData name="Sandra Eriksson" userId="0c04f47bd8df3325" providerId="LiveId" clId="{77CEDC20-3717-4D4F-84E8-0E3B524F155F}" dt="2024-06-10T14:23:31.458" v="775" actId="962"/>
          <ac:picMkLst>
            <pc:docMk/>
            <pc:sldMk cId="1124289853" sldId="2025"/>
            <ac:picMk id="4" creationId="{7A96944D-89D7-AD69-C13A-09A06503E73D}"/>
          </ac:picMkLst>
        </pc:picChg>
      </pc:sldChg>
      <pc:sldChg chg="modTransition">
        <pc:chgData name="Sandra Eriksson" userId="0c04f47bd8df3325" providerId="LiveId" clId="{77CEDC20-3717-4D4F-84E8-0E3B524F155F}" dt="2024-06-11T12:49:57.920" v="1342"/>
        <pc:sldMkLst>
          <pc:docMk/>
          <pc:sldMk cId="949944883" sldId="2034"/>
        </pc:sldMkLst>
      </pc:sldChg>
      <pc:sldChg chg="del">
        <pc:chgData name="Sandra Eriksson" userId="0c04f47bd8df3325" providerId="LiveId" clId="{77CEDC20-3717-4D4F-84E8-0E3B524F155F}" dt="2024-06-10T07:39:40.684" v="37" actId="2696"/>
        <pc:sldMkLst>
          <pc:docMk/>
          <pc:sldMk cId="3873004895" sldId="2037"/>
        </pc:sldMkLst>
      </pc:sldChg>
      <pc:sldChg chg="del">
        <pc:chgData name="Sandra Eriksson" userId="0c04f47bd8df3325" providerId="LiveId" clId="{77CEDC20-3717-4D4F-84E8-0E3B524F155F}" dt="2024-06-10T07:39:40.684" v="37" actId="2696"/>
        <pc:sldMkLst>
          <pc:docMk/>
          <pc:sldMk cId="3396233904" sldId="2038"/>
        </pc:sldMkLst>
      </pc:sldChg>
      <pc:sldChg chg="del">
        <pc:chgData name="Sandra Eriksson" userId="0c04f47bd8df3325" providerId="LiveId" clId="{77CEDC20-3717-4D4F-84E8-0E3B524F155F}" dt="2024-06-10T07:39:40.684" v="37" actId="2696"/>
        <pc:sldMkLst>
          <pc:docMk/>
          <pc:sldMk cId="3383063191" sldId="2049"/>
        </pc:sldMkLst>
      </pc:sldChg>
      <pc:sldChg chg="del">
        <pc:chgData name="Sandra Eriksson" userId="0c04f47bd8df3325" providerId="LiveId" clId="{77CEDC20-3717-4D4F-84E8-0E3B524F155F}" dt="2024-06-10T07:39:40.684" v="37" actId="2696"/>
        <pc:sldMkLst>
          <pc:docMk/>
          <pc:sldMk cId="4216656236" sldId="2056"/>
        </pc:sldMkLst>
      </pc:sldChg>
      <pc:sldChg chg="del">
        <pc:chgData name="Sandra Eriksson" userId="0c04f47bd8df3325" providerId="LiveId" clId="{77CEDC20-3717-4D4F-84E8-0E3B524F155F}" dt="2024-06-10T07:39:40.684" v="37" actId="2696"/>
        <pc:sldMkLst>
          <pc:docMk/>
          <pc:sldMk cId="2967354903" sldId="2061"/>
        </pc:sldMkLst>
      </pc:sldChg>
      <pc:sldChg chg="del">
        <pc:chgData name="Sandra Eriksson" userId="0c04f47bd8df3325" providerId="LiveId" clId="{77CEDC20-3717-4D4F-84E8-0E3B524F155F}" dt="2024-06-10T07:39:40.684" v="37" actId="2696"/>
        <pc:sldMkLst>
          <pc:docMk/>
          <pc:sldMk cId="3248522193" sldId="2062"/>
        </pc:sldMkLst>
      </pc:sldChg>
      <pc:sldChg chg="del">
        <pc:chgData name="Sandra Eriksson" userId="0c04f47bd8df3325" providerId="LiveId" clId="{77CEDC20-3717-4D4F-84E8-0E3B524F155F}" dt="2024-06-10T07:39:40.684" v="37" actId="2696"/>
        <pc:sldMkLst>
          <pc:docMk/>
          <pc:sldMk cId="1967676761" sldId="2063"/>
        </pc:sldMkLst>
      </pc:sldChg>
      <pc:sldChg chg="del">
        <pc:chgData name="Sandra Eriksson" userId="0c04f47bd8df3325" providerId="LiveId" clId="{77CEDC20-3717-4D4F-84E8-0E3B524F155F}" dt="2024-06-10T07:39:40.684" v="37" actId="2696"/>
        <pc:sldMkLst>
          <pc:docMk/>
          <pc:sldMk cId="819400206" sldId="2064"/>
        </pc:sldMkLst>
      </pc:sldChg>
      <pc:sldChg chg="del">
        <pc:chgData name="Sandra Eriksson" userId="0c04f47bd8df3325" providerId="LiveId" clId="{77CEDC20-3717-4D4F-84E8-0E3B524F155F}" dt="2024-06-10T07:39:40.684" v="37" actId="2696"/>
        <pc:sldMkLst>
          <pc:docMk/>
          <pc:sldMk cId="788567927" sldId="2065"/>
        </pc:sldMkLst>
      </pc:sldChg>
      <pc:sldChg chg="modTransition">
        <pc:chgData name="Sandra Eriksson" userId="0c04f47bd8df3325" providerId="LiveId" clId="{77CEDC20-3717-4D4F-84E8-0E3B524F155F}" dt="2024-06-11T12:49:57.920" v="1342"/>
        <pc:sldMkLst>
          <pc:docMk/>
          <pc:sldMk cId="3642640214" sldId="2067"/>
        </pc:sldMkLst>
      </pc:sldChg>
      <pc:sldChg chg="modTransition">
        <pc:chgData name="Sandra Eriksson" userId="0c04f47bd8df3325" providerId="LiveId" clId="{77CEDC20-3717-4D4F-84E8-0E3B524F155F}" dt="2024-06-11T12:49:57.920" v="1342"/>
        <pc:sldMkLst>
          <pc:docMk/>
          <pc:sldMk cId="2593112677" sldId="2068"/>
        </pc:sldMkLst>
      </pc:sldChg>
      <pc:sldChg chg="del">
        <pc:chgData name="Sandra Eriksson" userId="0c04f47bd8df3325" providerId="LiveId" clId="{77CEDC20-3717-4D4F-84E8-0E3B524F155F}" dt="2024-06-10T07:39:40.684" v="37" actId="2696"/>
        <pc:sldMkLst>
          <pc:docMk/>
          <pc:sldMk cId="3396005784" sldId="2072"/>
        </pc:sldMkLst>
      </pc:sldChg>
      <pc:sldChg chg="del">
        <pc:chgData name="Sandra Eriksson" userId="0c04f47bd8df3325" providerId="LiveId" clId="{77CEDC20-3717-4D4F-84E8-0E3B524F155F}" dt="2024-06-10T07:39:40.684" v="37" actId="2696"/>
        <pc:sldMkLst>
          <pc:docMk/>
          <pc:sldMk cId="639122425" sldId="2073"/>
        </pc:sldMkLst>
      </pc:sldChg>
      <pc:sldChg chg="del">
        <pc:chgData name="Sandra Eriksson" userId="0c04f47bd8df3325" providerId="LiveId" clId="{77CEDC20-3717-4D4F-84E8-0E3B524F155F}" dt="2024-06-10T07:39:40.684" v="37" actId="2696"/>
        <pc:sldMkLst>
          <pc:docMk/>
          <pc:sldMk cId="4043473006" sldId="2075"/>
        </pc:sldMkLst>
      </pc:sldChg>
      <pc:sldChg chg="del">
        <pc:chgData name="Sandra Eriksson" userId="0c04f47bd8df3325" providerId="LiveId" clId="{77CEDC20-3717-4D4F-84E8-0E3B524F155F}" dt="2024-06-10T07:39:40.684" v="37" actId="2696"/>
        <pc:sldMkLst>
          <pc:docMk/>
          <pc:sldMk cId="3103627865" sldId="2079"/>
        </pc:sldMkLst>
      </pc:sldChg>
      <pc:sldChg chg="modTransition">
        <pc:chgData name="Sandra Eriksson" userId="0c04f47bd8df3325" providerId="LiveId" clId="{77CEDC20-3717-4D4F-84E8-0E3B524F155F}" dt="2024-06-11T12:49:57.920" v="1342"/>
        <pc:sldMkLst>
          <pc:docMk/>
          <pc:sldMk cId="1534279228" sldId="2081"/>
        </pc:sldMkLst>
      </pc:sldChg>
      <pc:sldChg chg="modTransition">
        <pc:chgData name="Sandra Eriksson" userId="0c04f47bd8df3325" providerId="LiveId" clId="{77CEDC20-3717-4D4F-84E8-0E3B524F155F}" dt="2024-06-11T12:49:57.920" v="1342"/>
        <pc:sldMkLst>
          <pc:docMk/>
          <pc:sldMk cId="3584782289" sldId="2083"/>
        </pc:sldMkLst>
      </pc:sldChg>
      <pc:sldChg chg="modSp mod modTransition">
        <pc:chgData name="Sandra Eriksson" userId="0c04f47bd8df3325" providerId="LiveId" clId="{77CEDC20-3717-4D4F-84E8-0E3B524F155F}" dt="2024-06-11T12:49:57.920" v="1342"/>
        <pc:sldMkLst>
          <pc:docMk/>
          <pc:sldMk cId="1494157271" sldId="2084"/>
        </pc:sldMkLst>
        <pc:spChg chg="mod">
          <ac:chgData name="Sandra Eriksson" userId="0c04f47bd8df3325" providerId="LiveId" clId="{77CEDC20-3717-4D4F-84E8-0E3B524F155F}" dt="2024-06-10T14:19:25.525" v="646" actId="179"/>
          <ac:spMkLst>
            <pc:docMk/>
            <pc:sldMk cId="1494157271" sldId="2084"/>
            <ac:spMk id="6" creationId="{3C257B48-3755-96B0-7B87-F384EF31C6B5}"/>
          </ac:spMkLst>
        </pc:spChg>
      </pc:sldChg>
      <pc:sldChg chg="modSp mod modTransition">
        <pc:chgData name="Sandra Eriksson" userId="0c04f47bd8df3325" providerId="LiveId" clId="{77CEDC20-3717-4D4F-84E8-0E3B524F155F}" dt="2024-06-11T12:49:57.920" v="1342"/>
        <pc:sldMkLst>
          <pc:docMk/>
          <pc:sldMk cId="2075114758" sldId="2085"/>
        </pc:sldMkLst>
        <pc:picChg chg="mod modCrop">
          <ac:chgData name="Sandra Eriksson" userId="0c04f47bd8df3325" providerId="LiveId" clId="{77CEDC20-3717-4D4F-84E8-0E3B524F155F}" dt="2024-06-10T14:20:35.975" v="702" actId="18131"/>
          <ac:picMkLst>
            <pc:docMk/>
            <pc:sldMk cId="2075114758" sldId="2085"/>
            <ac:picMk id="4" creationId="{CCE19A6A-E840-000D-2C85-78784016C663}"/>
          </ac:picMkLst>
        </pc:picChg>
      </pc:sldChg>
      <pc:sldChg chg="modTransition">
        <pc:chgData name="Sandra Eriksson" userId="0c04f47bd8df3325" providerId="LiveId" clId="{77CEDC20-3717-4D4F-84E8-0E3B524F155F}" dt="2024-06-11T12:49:57.920" v="1342"/>
        <pc:sldMkLst>
          <pc:docMk/>
          <pc:sldMk cId="2293624977" sldId="2086"/>
        </pc:sldMkLst>
      </pc:sldChg>
      <pc:sldChg chg="del modTransition">
        <pc:chgData name="Sandra Eriksson" userId="0c04f47bd8df3325" providerId="LiveId" clId="{77CEDC20-3717-4D4F-84E8-0E3B524F155F}" dt="2024-06-10T14:20:52.492" v="703" actId="2696"/>
        <pc:sldMkLst>
          <pc:docMk/>
          <pc:sldMk cId="1673353152" sldId="2088"/>
        </pc:sldMkLst>
      </pc:sldChg>
      <pc:sldChg chg="modTransition">
        <pc:chgData name="Sandra Eriksson" userId="0c04f47bd8df3325" providerId="LiveId" clId="{77CEDC20-3717-4D4F-84E8-0E3B524F155F}" dt="2024-06-11T12:49:57.920" v="1342"/>
        <pc:sldMkLst>
          <pc:docMk/>
          <pc:sldMk cId="1887877841" sldId="2091"/>
        </pc:sldMkLst>
      </pc:sldChg>
      <pc:sldChg chg="del">
        <pc:chgData name="Sandra Eriksson" userId="0c04f47bd8df3325" providerId="LiveId" clId="{77CEDC20-3717-4D4F-84E8-0E3B524F155F}" dt="2024-06-10T07:39:40.684" v="37" actId="2696"/>
        <pc:sldMkLst>
          <pc:docMk/>
          <pc:sldMk cId="282657740" sldId="2092"/>
        </pc:sldMkLst>
      </pc:sldChg>
      <pc:sldChg chg="modTransition">
        <pc:chgData name="Sandra Eriksson" userId="0c04f47bd8df3325" providerId="LiveId" clId="{77CEDC20-3717-4D4F-84E8-0E3B524F155F}" dt="2024-06-11T12:49:57.920" v="1342"/>
        <pc:sldMkLst>
          <pc:docMk/>
          <pc:sldMk cId="1179265220" sldId="2095"/>
        </pc:sldMkLst>
      </pc:sldChg>
      <pc:sldChg chg="modTransition">
        <pc:chgData name="Sandra Eriksson" userId="0c04f47bd8df3325" providerId="LiveId" clId="{77CEDC20-3717-4D4F-84E8-0E3B524F155F}" dt="2024-06-11T12:49:57.920" v="1342"/>
        <pc:sldMkLst>
          <pc:docMk/>
          <pc:sldMk cId="177925941" sldId="2096"/>
        </pc:sldMkLst>
      </pc:sldChg>
      <pc:sldChg chg="modTransition">
        <pc:chgData name="Sandra Eriksson" userId="0c04f47bd8df3325" providerId="LiveId" clId="{77CEDC20-3717-4D4F-84E8-0E3B524F155F}" dt="2024-06-11T12:49:57.920" v="1342"/>
        <pc:sldMkLst>
          <pc:docMk/>
          <pc:sldMk cId="3926374139" sldId="2097"/>
        </pc:sldMkLst>
      </pc:sldChg>
      <pc:sldChg chg="modTransition">
        <pc:chgData name="Sandra Eriksson" userId="0c04f47bd8df3325" providerId="LiveId" clId="{77CEDC20-3717-4D4F-84E8-0E3B524F155F}" dt="2024-06-11T12:49:57.920" v="1342"/>
        <pc:sldMkLst>
          <pc:docMk/>
          <pc:sldMk cId="2482853372" sldId="2098"/>
        </pc:sldMkLst>
      </pc:sldChg>
      <pc:sldChg chg="modTransition">
        <pc:chgData name="Sandra Eriksson" userId="0c04f47bd8df3325" providerId="LiveId" clId="{77CEDC20-3717-4D4F-84E8-0E3B524F155F}" dt="2024-06-11T12:49:57.920" v="1342"/>
        <pc:sldMkLst>
          <pc:docMk/>
          <pc:sldMk cId="1344862639" sldId="2100"/>
        </pc:sldMkLst>
      </pc:sldChg>
      <pc:sldChg chg="modTransition">
        <pc:chgData name="Sandra Eriksson" userId="0c04f47bd8df3325" providerId="LiveId" clId="{77CEDC20-3717-4D4F-84E8-0E3B524F155F}" dt="2024-06-11T12:49:57.920" v="1342"/>
        <pc:sldMkLst>
          <pc:docMk/>
          <pc:sldMk cId="4065386623" sldId="2102"/>
        </pc:sldMkLst>
      </pc:sldChg>
      <pc:sldChg chg="modTransition">
        <pc:chgData name="Sandra Eriksson" userId="0c04f47bd8df3325" providerId="LiveId" clId="{77CEDC20-3717-4D4F-84E8-0E3B524F155F}" dt="2024-06-11T12:49:57.920" v="1342"/>
        <pc:sldMkLst>
          <pc:docMk/>
          <pc:sldMk cId="3158362254" sldId="2105"/>
        </pc:sldMkLst>
      </pc:sldChg>
      <pc:sldChg chg="modTransition">
        <pc:chgData name="Sandra Eriksson" userId="0c04f47bd8df3325" providerId="LiveId" clId="{77CEDC20-3717-4D4F-84E8-0E3B524F155F}" dt="2024-06-11T12:49:57.920" v="1342"/>
        <pc:sldMkLst>
          <pc:docMk/>
          <pc:sldMk cId="3001214548" sldId="2108"/>
        </pc:sldMkLst>
      </pc:sldChg>
      <pc:sldChg chg="modTransition">
        <pc:chgData name="Sandra Eriksson" userId="0c04f47bd8df3325" providerId="LiveId" clId="{77CEDC20-3717-4D4F-84E8-0E3B524F155F}" dt="2024-06-11T12:49:57.920" v="1342"/>
        <pc:sldMkLst>
          <pc:docMk/>
          <pc:sldMk cId="2737378562" sldId="2109"/>
        </pc:sldMkLst>
      </pc:sldChg>
      <pc:sldChg chg="modSp mod modTransition">
        <pc:chgData name="Sandra Eriksson" userId="0c04f47bd8df3325" providerId="LiveId" clId="{77CEDC20-3717-4D4F-84E8-0E3B524F155F}" dt="2024-06-11T12:49:57.920" v="1342"/>
        <pc:sldMkLst>
          <pc:docMk/>
          <pc:sldMk cId="1851672921" sldId="2110"/>
        </pc:sldMkLst>
        <pc:spChg chg="mod">
          <ac:chgData name="Sandra Eriksson" userId="0c04f47bd8df3325" providerId="LiveId" clId="{77CEDC20-3717-4D4F-84E8-0E3B524F155F}" dt="2024-06-10T14:14:26.235" v="364" actId="403"/>
          <ac:spMkLst>
            <pc:docMk/>
            <pc:sldMk cId="1851672921" sldId="2110"/>
            <ac:spMk id="5" creationId="{EEE778FF-8B2C-4142-8294-7C187A7BE0D6}"/>
          </ac:spMkLst>
        </pc:spChg>
      </pc:sldChg>
      <pc:sldChg chg="del">
        <pc:chgData name="Sandra Eriksson" userId="0c04f47bd8df3325" providerId="LiveId" clId="{77CEDC20-3717-4D4F-84E8-0E3B524F155F}" dt="2024-06-10T07:39:40.684" v="37" actId="2696"/>
        <pc:sldMkLst>
          <pc:docMk/>
          <pc:sldMk cId="2071944004" sldId="2112"/>
        </pc:sldMkLst>
      </pc:sldChg>
      <pc:sldChg chg="del">
        <pc:chgData name="Sandra Eriksson" userId="0c04f47bd8df3325" providerId="LiveId" clId="{77CEDC20-3717-4D4F-84E8-0E3B524F155F}" dt="2024-06-10T07:39:40.684" v="37" actId="2696"/>
        <pc:sldMkLst>
          <pc:docMk/>
          <pc:sldMk cId="308444499" sldId="2115"/>
        </pc:sldMkLst>
      </pc:sldChg>
      <pc:sldChg chg="del">
        <pc:chgData name="Sandra Eriksson" userId="0c04f47bd8df3325" providerId="LiveId" clId="{77CEDC20-3717-4D4F-84E8-0E3B524F155F}" dt="2024-06-10T07:39:40.684" v="37" actId="2696"/>
        <pc:sldMkLst>
          <pc:docMk/>
          <pc:sldMk cId="2649228574" sldId="2120"/>
        </pc:sldMkLst>
      </pc:sldChg>
      <pc:sldChg chg="modTransition">
        <pc:chgData name="Sandra Eriksson" userId="0c04f47bd8df3325" providerId="LiveId" clId="{77CEDC20-3717-4D4F-84E8-0E3B524F155F}" dt="2024-06-11T12:49:57.920" v="1342"/>
        <pc:sldMkLst>
          <pc:docMk/>
          <pc:sldMk cId="2280937786" sldId="2137"/>
        </pc:sldMkLst>
      </pc:sldChg>
      <pc:sldChg chg="del">
        <pc:chgData name="Sandra Eriksson" userId="0c04f47bd8df3325" providerId="LiveId" clId="{77CEDC20-3717-4D4F-84E8-0E3B524F155F}" dt="2024-06-10T07:39:40.684" v="37" actId="2696"/>
        <pc:sldMkLst>
          <pc:docMk/>
          <pc:sldMk cId="3894764807" sldId="2149"/>
        </pc:sldMkLst>
      </pc:sldChg>
      <pc:sldChg chg="del">
        <pc:chgData name="Sandra Eriksson" userId="0c04f47bd8df3325" providerId="LiveId" clId="{77CEDC20-3717-4D4F-84E8-0E3B524F155F}" dt="2024-06-10T07:39:40.684" v="37" actId="2696"/>
        <pc:sldMkLst>
          <pc:docMk/>
          <pc:sldMk cId="3254253273" sldId="2156"/>
        </pc:sldMkLst>
      </pc:sldChg>
      <pc:sldChg chg="del">
        <pc:chgData name="Sandra Eriksson" userId="0c04f47bd8df3325" providerId="LiveId" clId="{77CEDC20-3717-4D4F-84E8-0E3B524F155F}" dt="2024-06-10T07:39:40.684" v="37" actId="2696"/>
        <pc:sldMkLst>
          <pc:docMk/>
          <pc:sldMk cId="3184300129" sldId="2188"/>
        </pc:sldMkLst>
      </pc:sldChg>
      <pc:sldChg chg="del">
        <pc:chgData name="Sandra Eriksson" userId="0c04f47bd8df3325" providerId="LiveId" clId="{77CEDC20-3717-4D4F-84E8-0E3B524F155F}" dt="2024-06-10T07:39:40.684" v="37" actId="2696"/>
        <pc:sldMkLst>
          <pc:docMk/>
          <pc:sldMk cId="2232490082" sldId="2192"/>
        </pc:sldMkLst>
      </pc:sldChg>
      <pc:sldChg chg="del">
        <pc:chgData name="Sandra Eriksson" userId="0c04f47bd8df3325" providerId="LiveId" clId="{77CEDC20-3717-4D4F-84E8-0E3B524F155F}" dt="2024-06-10T07:39:40.684" v="37" actId="2696"/>
        <pc:sldMkLst>
          <pc:docMk/>
          <pc:sldMk cId="2634848036" sldId="2198"/>
        </pc:sldMkLst>
      </pc:sldChg>
      <pc:sldChg chg="modTransition">
        <pc:chgData name="Sandra Eriksson" userId="0c04f47bd8df3325" providerId="LiveId" clId="{77CEDC20-3717-4D4F-84E8-0E3B524F155F}" dt="2024-06-11T12:49:57.920" v="1342"/>
        <pc:sldMkLst>
          <pc:docMk/>
          <pc:sldMk cId="2503006044" sldId="2203"/>
        </pc:sldMkLst>
      </pc:sldChg>
      <pc:sldChg chg="del">
        <pc:chgData name="Sandra Eriksson" userId="0c04f47bd8df3325" providerId="LiveId" clId="{77CEDC20-3717-4D4F-84E8-0E3B524F155F}" dt="2024-06-10T07:39:40.684" v="37" actId="2696"/>
        <pc:sldMkLst>
          <pc:docMk/>
          <pc:sldMk cId="3329540249" sldId="2204"/>
        </pc:sldMkLst>
      </pc:sldChg>
      <pc:sldChg chg="del">
        <pc:chgData name="Sandra Eriksson" userId="0c04f47bd8df3325" providerId="LiveId" clId="{77CEDC20-3717-4D4F-84E8-0E3B524F155F}" dt="2024-06-10T07:39:40.684" v="37" actId="2696"/>
        <pc:sldMkLst>
          <pc:docMk/>
          <pc:sldMk cId="1347722822" sldId="2206"/>
        </pc:sldMkLst>
      </pc:sldChg>
      <pc:sldChg chg="modTransition">
        <pc:chgData name="Sandra Eriksson" userId="0c04f47bd8df3325" providerId="LiveId" clId="{77CEDC20-3717-4D4F-84E8-0E3B524F155F}" dt="2024-06-11T12:49:57.920" v="1342"/>
        <pc:sldMkLst>
          <pc:docMk/>
          <pc:sldMk cId="1535571338" sldId="2218"/>
        </pc:sldMkLst>
      </pc:sldChg>
      <pc:sldChg chg="del">
        <pc:chgData name="Sandra Eriksson" userId="0c04f47bd8df3325" providerId="LiveId" clId="{77CEDC20-3717-4D4F-84E8-0E3B524F155F}" dt="2024-06-10T07:39:40.684" v="37" actId="2696"/>
        <pc:sldMkLst>
          <pc:docMk/>
          <pc:sldMk cId="549572381" sldId="2227"/>
        </pc:sldMkLst>
      </pc:sldChg>
      <pc:sldChg chg="del">
        <pc:chgData name="Sandra Eriksson" userId="0c04f47bd8df3325" providerId="LiveId" clId="{77CEDC20-3717-4D4F-84E8-0E3B524F155F}" dt="2024-06-10T07:39:40.684" v="37" actId="2696"/>
        <pc:sldMkLst>
          <pc:docMk/>
          <pc:sldMk cId="3991021742" sldId="2242"/>
        </pc:sldMkLst>
      </pc:sldChg>
      <pc:sldChg chg="del">
        <pc:chgData name="Sandra Eriksson" userId="0c04f47bd8df3325" providerId="LiveId" clId="{77CEDC20-3717-4D4F-84E8-0E3B524F155F}" dt="2024-06-10T07:39:40.684" v="37" actId="2696"/>
        <pc:sldMkLst>
          <pc:docMk/>
          <pc:sldMk cId="1143516534" sldId="2245"/>
        </pc:sldMkLst>
      </pc:sldChg>
      <pc:sldChg chg="modSp mod modTransition">
        <pc:chgData name="Sandra Eriksson" userId="0c04f47bd8df3325" providerId="LiveId" clId="{77CEDC20-3717-4D4F-84E8-0E3B524F155F}" dt="2024-06-11T12:49:57.920" v="1342"/>
        <pc:sldMkLst>
          <pc:docMk/>
          <pc:sldMk cId="2854260422" sldId="2247"/>
        </pc:sldMkLst>
        <pc:spChg chg="mod">
          <ac:chgData name="Sandra Eriksson" userId="0c04f47bd8df3325" providerId="LiveId" clId="{77CEDC20-3717-4D4F-84E8-0E3B524F155F}" dt="2024-06-11T09:03:57.219" v="1087" actId="20577"/>
          <ac:spMkLst>
            <pc:docMk/>
            <pc:sldMk cId="2854260422" sldId="2247"/>
            <ac:spMk id="3" creationId="{3C6775E8-F84C-3445-9C41-0A6F600AC2A7}"/>
          </ac:spMkLst>
        </pc:spChg>
      </pc:sldChg>
      <pc:sldChg chg="modTransition">
        <pc:chgData name="Sandra Eriksson" userId="0c04f47bd8df3325" providerId="LiveId" clId="{77CEDC20-3717-4D4F-84E8-0E3B524F155F}" dt="2024-06-11T12:49:57.920" v="1342"/>
        <pc:sldMkLst>
          <pc:docMk/>
          <pc:sldMk cId="2186755230" sldId="2249"/>
        </pc:sldMkLst>
      </pc:sldChg>
      <pc:sldChg chg="modSp mod modTransition">
        <pc:chgData name="Sandra Eriksson" userId="0c04f47bd8df3325" providerId="LiveId" clId="{77CEDC20-3717-4D4F-84E8-0E3B524F155F}" dt="2024-06-11T12:49:57.920" v="1342"/>
        <pc:sldMkLst>
          <pc:docMk/>
          <pc:sldMk cId="280016200" sldId="2268"/>
        </pc:sldMkLst>
        <pc:spChg chg="mod">
          <ac:chgData name="Sandra Eriksson" userId="0c04f47bd8df3325" providerId="LiveId" clId="{77CEDC20-3717-4D4F-84E8-0E3B524F155F}" dt="2024-06-10T14:17:02.300" v="467" actId="20577"/>
          <ac:spMkLst>
            <pc:docMk/>
            <pc:sldMk cId="280016200" sldId="2268"/>
            <ac:spMk id="4" creationId="{B9CCEDA5-8AEF-8D9C-A9D0-EE3D3F4FBB9D}"/>
          </ac:spMkLst>
        </pc:spChg>
      </pc:sldChg>
      <pc:sldChg chg="modSp modTransition">
        <pc:chgData name="Sandra Eriksson" userId="0c04f47bd8df3325" providerId="LiveId" clId="{77CEDC20-3717-4D4F-84E8-0E3B524F155F}" dt="2024-06-11T12:49:57.920" v="1342"/>
        <pc:sldMkLst>
          <pc:docMk/>
          <pc:sldMk cId="4211728866" sldId="2282"/>
        </pc:sldMkLst>
        <pc:picChg chg="mod">
          <ac:chgData name="Sandra Eriksson" userId="0c04f47bd8df3325" providerId="LiveId" clId="{77CEDC20-3717-4D4F-84E8-0E3B524F155F}" dt="2024-06-10T13:54:35.243" v="303" actId="1076"/>
          <ac:picMkLst>
            <pc:docMk/>
            <pc:sldMk cId="4211728866" sldId="2282"/>
            <ac:picMk id="13" creationId="{3CE450DB-0DAF-CD01-90E8-C1F7B844BD46}"/>
          </ac:picMkLst>
        </pc:picChg>
      </pc:sldChg>
      <pc:sldChg chg="modSp mod modTransition">
        <pc:chgData name="Sandra Eriksson" userId="0c04f47bd8df3325" providerId="LiveId" clId="{77CEDC20-3717-4D4F-84E8-0E3B524F155F}" dt="2024-06-11T12:49:57.920" v="1342"/>
        <pc:sldMkLst>
          <pc:docMk/>
          <pc:sldMk cId="2903809302" sldId="2283"/>
        </pc:sldMkLst>
        <pc:spChg chg="mod">
          <ac:chgData name="Sandra Eriksson" userId="0c04f47bd8df3325" providerId="LiveId" clId="{77CEDC20-3717-4D4F-84E8-0E3B524F155F}" dt="2024-06-10T07:48:35.139" v="179" actId="20577"/>
          <ac:spMkLst>
            <pc:docMk/>
            <pc:sldMk cId="2903809302" sldId="2283"/>
            <ac:spMk id="2" creationId="{55857DF5-5701-D900-8A53-F0241213BBBF}"/>
          </ac:spMkLst>
        </pc:spChg>
      </pc:sldChg>
      <pc:sldChg chg="modTransition">
        <pc:chgData name="Sandra Eriksson" userId="0c04f47bd8df3325" providerId="LiveId" clId="{77CEDC20-3717-4D4F-84E8-0E3B524F155F}" dt="2024-06-11T12:49:57.920" v="1342"/>
        <pc:sldMkLst>
          <pc:docMk/>
          <pc:sldMk cId="3897667183" sldId="2285"/>
        </pc:sldMkLst>
      </pc:sldChg>
      <pc:sldChg chg="modTransition">
        <pc:chgData name="Sandra Eriksson" userId="0c04f47bd8df3325" providerId="LiveId" clId="{77CEDC20-3717-4D4F-84E8-0E3B524F155F}" dt="2024-06-11T12:49:57.920" v="1342"/>
        <pc:sldMkLst>
          <pc:docMk/>
          <pc:sldMk cId="3191434325" sldId="2288"/>
        </pc:sldMkLst>
      </pc:sldChg>
      <pc:sldChg chg="modTransition">
        <pc:chgData name="Sandra Eriksson" userId="0c04f47bd8df3325" providerId="LiveId" clId="{77CEDC20-3717-4D4F-84E8-0E3B524F155F}" dt="2024-06-11T12:49:57.920" v="1342"/>
        <pc:sldMkLst>
          <pc:docMk/>
          <pc:sldMk cId="3771958601" sldId="2289"/>
        </pc:sldMkLst>
      </pc:sldChg>
      <pc:sldChg chg="del modTransition">
        <pc:chgData name="Sandra Eriksson" userId="0c04f47bd8df3325" providerId="LiveId" clId="{77CEDC20-3717-4D4F-84E8-0E3B524F155F}" dt="2024-06-10T14:20:52.492" v="703" actId="2696"/>
        <pc:sldMkLst>
          <pc:docMk/>
          <pc:sldMk cId="968151843" sldId="2291"/>
        </pc:sldMkLst>
      </pc:sldChg>
      <pc:sldChg chg="del">
        <pc:chgData name="Sandra Eriksson" userId="0c04f47bd8df3325" providerId="LiveId" clId="{77CEDC20-3717-4D4F-84E8-0E3B524F155F}" dt="2024-06-10T07:39:40.684" v="37" actId="2696"/>
        <pc:sldMkLst>
          <pc:docMk/>
          <pc:sldMk cId="939507346" sldId="2293"/>
        </pc:sldMkLst>
      </pc:sldChg>
      <pc:sldChg chg="del">
        <pc:chgData name="Sandra Eriksson" userId="0c04f47bd8df3325" providerId="LiveId" clId="{77CEDC20-3717-4D4F-84E8-0E3B524F155F}" dt="2024-06-10T07:39:40.684" v="37" actId="2696"/>
        <pc:sldMkLst>
          <pc:docMk/>
          <pc:sldMk cId="2393986167" sldId="2294"/>
        </pc:sldMkLst>
      </pc:sldChg>
      <pc:sldChg chg="del">
        <pc:chgData name="Sandra Eriksson" userId="0c04f47bd8df3325" providerId="LiveId" clId="{77CEDC20-3717-4D4F-84E8-0E3B524F155F}" dt="2024-06-10T07:39:40.684" v="37" actId="2696"/>
        <pc:sldMkLst>
          <pc:docMk/>
          <pc:sldMk cId="2323320761" sldId="2295"/>
        </pc:sldMkLst>
      </pc:sldChg>
      <pc:sldChg chg="modSp mod modTransition">
        <pc:chgData name="Sandra Eriksson" userId="0c04f47bd8df3325" providerId="LiveId" clId="{77CEDC20-3717-4D4F-84E8-0E3B524F155F}" dt="2024-06-11T12:49:57.920" v="1342"/>
        <pc:sldMkLst>
          <pc:docMk/>
          <pc:sldMk cId="828930777" sldId="2296"/>
        </pc:sldMkLst>
        <pc:spChg chg="mod">
          <ac:chgData name="Sandra Eriksson" userId="0c04f47bd8df3325" providerId="LiveId" clId="{77CEDC20-3717-4D4F-84E8-0E3B524F155F}" dt="2024-06-10T07:47:02.577" v="155" actId="20577"/>
          <ac:spMkLst>
            <pc:docMk/>
            <pc:sldMk cId="828930777" sldId="2296"/>
            <ac:spMk id="5" creationId="{903659BE-303B-7420-E662-379D74A00C72}"/>
          </ac:spMkLst>
        </pc:spChg>
      </pc:sldChg>
      <pc:sldChg chg="modTransition">
        <pc:chgData name="Sandra Eriksson" userId="0c04f47bd8df3325" providerId="LiveId" clId="{77CEDC20-3717-4D4F-84E8-0E3B524F155F}" dt="2024-06-11T12:49:57.920" v="1342"/>
        <pc:sldMkLst>
          <pc:docMk/>
          <pc:sldMk cId="1765851031" sldId="2300"/>
        </pc:sldMkLst>
      </pc:sldChg>
      <pc:sldChg chg="del">
        <pc:chgData name="Sandra Eriksson" userId="0c04f47bd8df3325" providerId="LiveId" clId="{77CEDC20-3717-4D4F-84E8-0E3B524F155F}" dt="2024-06-10T07:39:40.684" v="37" actId="2696"/>
        <pc:sldMkLst>
          <pc:docMk/>
          <pc:sldMk cId="4200498830" sldId="2301"/>
        </pc:sldMkLst>
      </pc:sldChg>
      <pc:sldChg chg="modTransition">
        <pc:chgData name="Sandra Eriksson" userId="0c04f47bd8df3325" providerId="LiveId" clId="{77CEDC20-3717-4D4F-84E8-0E3B524F155F}" dt="2024-06-11T12:49:57.920" v="1342"/>
        <pc:sldMkLst>
          <pc:docMk/>
          <pc:sldMk cId="980847743" sldId="2302"/>
        </pc:sldMkLst>
      </pc:sldChg>
      <pc:sldChg chg="modTransition">
        <pc:chgData name="Sandra Eriksson" userId="0c04f47bd8df3325" providerId="LiveId" clId="{77CEDC20-3717-4D4F-84E8-0E3B524F155F}" dt="2024-06-11T12:49:57.920" v="1342"/>
        <pc:sldMkLst>
          <pc:docMk/>
          <pc:sldMk cId="599708984" sldId="2304"/>
        </pc:sldMkLst>
      </pc:sldChg>
      <pc:sldChg chg="addSp modSp mod modTransition">
        <pc:chgData name="Sandra Eriksson" userId="0c04f47bd8df3325" providerId="LiveId" clId="{77CEDC20-3717-4D4F-84E8-0E3B524F155F}" dt="2024-06-11T12:49:57.920" v="1342"/>
        <pc:sldMkLst>
          <pc:docMk/>
          <pc:sldMk cId="2162356780" sldId="2305"/>
        </pc:sldMkLst>
        <pc:spChg chg="add mod">
          <ac:chgData name="Sandra Eriksson" userId="0c04f47bd8df3325" providerId="LiveId" clId="{77CEDC20-3717-4D4F-84E8-0E3B524F155F}" dt="2024-06-10T14:22:11.194" v="705" actId="14826"/>
          <ac:spMkLst>
            <pc:docMk/>
            <pc:sldMk cId="2162356780" sldId="2305"/>
            <ac:spMk id="2" creationId="{C17A4A43-CCB8-26D7-14A7-4268FDF4BC27}"/>
          </ac:spMkLst>
        </pc:spChg>
        <pc:spChg chg="mod">
          <ac:chgData name="Sandra Eriksson" userId="0c04f47bd8df3325" providerId="LiveId" clId="{77CEDC20-3717-4D4F-84E8-0E3B524F155F}" dt="2024-06-10T14:18:08.854" v="640" actId="404"/>
          <ac:spMkLst>
            <pc:docMk/>
            <pc:sldMk cId="2162356780" sldId="2305"/>
            <ac:spMk id="4" creationId="{9637FAB0-867F-B80B-5EAB-AE371942BB05}"/>
          </ac:spMkLst>
        </pc:spChg>
        <pc:picChg chg="mod">
          <ac:chgData name="Sandra Eriksson" userId="0c04f47bd8df3325" providerId="LiveId" clId="{77CEDC20-3717-4D4F-84E8-0E3B524F155F}" dt="2024-06-10T14:22:11.194" v="705" actId="14826"/>
          <ac:picMkLst>
            <pc:docMk/>
            <pc:sldMk cId="2162356780" sldId="2305"/>
            <ac:picMk id="9" creationId="{714A3B5C-26B4-25E4-9B03-F7CFC563B404}"/>
          </ac:picMkLst>
        </pc:picChg>
      </pc:sldChg>
      <pc:sldChg chg="modTransition">
        <pc:chgData name="Sandra Eriksson" userId="0c04f47bd8df3325" providerId="LiveId" clId="{77CEDC20-3717-4D4F-84E8-0E3B524F155F}" dt="2024-06-11T12:49:57.920" v="1342"/>
        <pc:sldMkLst>
          <pc:docMk/>
          <pc:sldMk cId="114512436" sldId="2306"/>
        </pc:sldMkLst>
      </pc:sldChg>
      <pc:sldChg chg="modTransition">
        <pc:chgData name="Sandra Eriksson" userId="0c04f47bd8df3325" providerId="LiveId" clId="{77CEDC20-3717-4D4F-84E8-0E3B524F155F}" dt="2024-06-11T12:49:57.920" v="1342"/>
        <pc:sldMkLst>
          <pc:docMk/>
          <pc:sldMk cId="4046751983" sldId="2307"/>
        </pc:sldMkLst>
      </pc:sldChg>
      <pc:sldChg chg="del">
        <pc:chgData name="Sandra Eriksson" userId="0c04f47bd8df3325" providerId="LiveId" clId="{77CEDC20-3717-4D4F-84E8-0E3B524F155F}" dt="2024-06-10T07:39:40.684" v="37" actId="2696"/>
        <pc:sldMkLst>
          <pc:docMk/>
          <pc:sldMk cId="1848242798" sldId="2310"/>
        </pc:sldMkLst>
      </pc:sldChg>
      <pc:sldChg chg="modTransition">
        <pc:chgData name="Sandra Eriksson" userId="0c04f47bd8df3325" providerId="LiveId" clId="{77CEDC20-3717-4D4F-84E8-0E3B524F155F}" dt="2024-06-11T12:49:57.920" v="1342"/>
        <pc:sldMkLst>
          <pc:docMk/>
          <pc:sldMk cId="214139189" sldId="2311"/>
        </pc:sldMkLst>
      </pc:sldChg>
      <pc:sldChg chg="del">
        <pc:chgData name="Sandra Eriksson" userId="0c04f47bd8df3325" providerId="LiveId" clId="{77CEDC20-3717-4D4F-84E8-0E3B524F155F}" dt="2024-06-10T07:39:40.684" v="37" actId="2696"/>
        <pc:sldMkLst>
          <pc:docMk/>
          <pc:sldMk cId="3294183678" sldId="2312"/>
        </pc:sldMkLst>
      </pc:sldChg>
      <pc:sldChg chg="del">
        <pc:chgData name="Sandra Eriksson" userId="0c04f47bd8df3325" providerId="LiveId" clId="{77CEDC20-3717-4D4F-84E8-0E3B524F155F}" dt="2024-06-10T07:39:40.684" v="37" actId="2696"/>
        <pc:sldMkLst>
          <pc:docMk/>
          <pc:sldMk cId="3271867870" sldId="2313"/>
        </pc:sldMkLst>
      </pc:sldChg>
      <pc:sldChg chg="del">
        <pc:chgData name="Sandra Eriksson" userId="0c04f47bd8df3325" providerId="LiveId" clId="{77CEDC20-3717-4D4F-84E8-0E3B524F155F}" dt="2024-06-10T07:39:40.684" v="37" actId="2696"/>
        <pc:sldMkLst>
          <pc:docMk/>
          <pc:sldMk cId="3844325474" sldId="2314"/>
        </pc:sldMkLst>
      </pc:sldChg>
      <pc:sldChg chg="del">
        <pc:chgData name="Sandra Eriksson" userId="0c04f47bd8df3325" providerId="LiveId" clId="{77CEDC20-3717-4D4F-84E8-0E3B524F155F}" dt="2024-06-10T07:39:40.684" v="37" actId="2696"/>
        <pc:sldMkLst>
          <pc:docMk/>
          <pc:sldMk cId="1568490839" sldId="2315"/>
        </pc:sldMkLst>
      </pc:sldChg>
      <pc:sldChg chg="del">
        <pc:chgData name="Sandra Eriksson" userId="0c04f47bd8df3325" providerId="LiveId" clId="{77CEDC20-3717-4D4F-84E8-0E3B524F155F}" dt="2024-06-10T07:39:40.684" v="37" actId="2696"/>
        <pc:sldMkLst>
          <pc:docMk/>
          <pc:sldMk cId="3292850169" sldId="2316"/>
        </pc:sldMkLst>
      </pc:sldChg>
      <pc:sldChg chg="del">
        <pc:chgData name="Sandra Eriksson" userId="0c04f47bd8df3325" providerId="LiveId" clId="{77CEDC20-3717-4D4F-84E8-0E3B524F155F}" dt="2024-06-10T07:39:40.684" v="37" actId="2696"/>
        <pc:sldMkLst>
          <pc:docMk/>
          <pc:sldMk cId="1916770107" sldId="2317"/>
        </pc:sldMkLst>
      </pc:sldChg>
      <pc:sldChg chg="modTransition">
        <pc:chgData name="Sandra Eriksson" userId="0c04f47bd8df3325" providerId="LiveId" clId="{77CEDC20-3717-4D4F-84E8-0E3B524F155F}" dt="2024-06-11T12:49:57.920" v="1342"/>
        <pc:sldMkLst>
          <pc:docMk/>
          <pc:sldMk cId="1162920449" sldId="2320"/>
        </pc:sldMkLst>
      </pc:sldChg>
      <pc:sldChg chg="del modTransition">
        <pc:chgData name="Sandra Eriksson" userId="0c04f47bd8df3325" providerId="LiveId" clId="{77CEDC20-3717-4D4F-84E8-0E3B524F155F}" dt="2024-06-10T14:20:52.492" v="703" actId="2696"/>
        <pc:sldMkLst>
          <pc:docMk/>
          <pc:sldMk cId="2314690872" sldId="2322"/>
        </pc:sldMkLst>
      </pc:sldChg>
      <pc:sldChg chg="del">
        <pc:chgData name="Sandra Eriksson" userId="0c04f47bd8df3325" providerId="LiveId" clId="{77CEDC20-3717-4D4F-84E8-0E3B524F155F}" dt="2024-06-10T07:39:40.684" v="37" actId="2696"/>
        <pc:sldMkLst>
          <pc:docMk/>
          <pc:sldMk cId="2721838113" sldId="2324"/>
        </pc:sldMkLst>
      </pc:sldChg>
      <pc:sldChg chg="del">
        <pc:chgData name="Sandra Eriksson" userId="0c04f47bd8df3325" providerId="LiveId" clId="{77CEDC20-3717-4D4F-84E8-0E3B524F155F}" dt="2024-06-10T07:39:40.684" v="37" actId="2696"/>
        <pc:sldMkLst>
          <pc:docMk/>
          <pc:sldMk cId="3889114386" sldId="2336"/>
        </pc:sldMkLst>
      </pc:sldChg>
      <pc:sldChg chg="del">
        <pc:chgData name="Sandra Eriksson" userId="0c04f47bd8df3325" providerId="LiveId" clId="{77CEDC20-3717-4D4F-84E8-0E3B524F155F}" dt="2024-06-10T07:39:40.684" v="37" actId="2696"/>
        <pc:sldMkLst>
          <pc:docMk/>
          <pc:sldMk cId="334151192" sldId="2337"/>
        </pc:sldMkLst>
      </pc:sldChg>
      <pc:sldChg chg="del">
        <pc:chgData name="Sandra Eriksson" userId="0c04f47bd8df3325" providerId="LiveId" clId="{77CEDC20-3717-4D4F-84E8-0E3B524F155F}" dt="2024-06-10T07:39:40.684" v="37" actId="2696"/>
        <pc:sldMkLst>
          <pc:docMk/>
          <pc:sldMk cId="3367023610" sldId="2338"/>
        </pc:sldMkLst>
      </pc:sldChg>
      <pc:sldChg chg="del">
        <pc:chgData name="Sandra Eriksson" userId="0c04f47bd8df3325" providerId="LiveId" clId="{77CEDC20-3717-4D4F-84E8-0E3B524F155F}" dt="2024-06-10T07:39:40.684" v="37" actId="2696"/>
        <pc:sldMkLst>
          <pc:docMk/>
          <pc:sldMk cId="4275660740" sldId="2339"/>
        </pc:sldMkLst>
      </pc:sldChg>
      <pc:sldChg chg="addSp delSp modSp mod modTransition">
        <pc:chgData name="Sandra Eriksson" userId="0c04f47bd8df3325" providerId="LiveId" clId="{77CEDC20-3717-4D4F-84E8-0E3B524F155F}" dt="2024-06-11T12:49:57.920" v="1342"/>
        <pc:sldMkLst>
          <pc:docMk/>
          <pc:sldMk cId="1986034526" sldId="2340"/>
        </pc:sldMkLst>
        <pc:picChg chg="del">
          <ac:chgData name="Sandra Eriksson" userId="0c04f47bd8df3325" providerId="LiveId" clId="{77CEDC20-3717-4D4F-84E8-0E3B524F155F}" dt="2024-06-11T07:18:34.499" v="793" actId="478"/>
          <ac:picMkLst>
            <pc:docMk/>
            <pc:sldMk cId="1986034526" sldId="2340"/>
            <ac:picMk id="4" creationId="{AD27317D-4C7B-A6C9-1AC2-0551B482AEB6}"/>
          </ac:picMkLst>
        </pc:picChg>
        <pc:picChg chg="add mod modCrop">
          <ac:chgData name="Sandra Eriksson" userId="0c04f47bd8df3325" providerId="LiveId" clId="{77CEDC20-3717-4D4F-84E8-0E3B524F155F}" dt="2024-06-11T07:21:48.604" v="816" actId="1076"/>
          <ac:picMkLst>
            <pc:docMk/>
            <pc:sldMk cId="1986034526" sldId="2340"/>
            <ac:picMk id="5" creationId="{37DC471D-34E3-2CE8-C25B-E62280A5E267}"/>
          </ac:picMkLst>
        </pc:picChg>
        <pc:picChg chg="add del mod">
          <ac:chgData name="Sandra Eriksson" userId="0c04f47bd8df3325" providerId="LiveId" clId="{77CEDC20-3717-4D4F-84E8-0E3B524F155F}" dt="2024-06-11T07:18:55.357" v="802" actId="478"/>
          <ac:picMkLst>
            <pc:docMk/>
            <pc:sldMk cId="1986034526" sldId="2340"/>
            <ac:picMk id="6" creationId="{7800590B-744E-C8B7-0FF5-CC2190828535}"/>
          </ac:picMkLst>
        </pc:picChg>
        <pc:picChg chg="add mod">
          <ac:chgData name="Sandra Eriksson" userId="0c04f47bd8df3325" providerId="LiveId" clId="{77CEDC20-3717-4D4F-84E8-0E3B524F155F}" dt="2024-06-11T07:22:02.773" v="829" actId="962"/>
          <ac:picMkLst>
            <pc:docMk/>
            <pc:sldMk cId="1986034526" sldId="2340"/>
            <ac:picMk id="8" creationId="{9392287B-0045-6063-104C-3FFEC1131695}"/>
          </ac:picMkLst>
        </pc:picChg>
      </pc:sldChg>
      <pc:sldChg chg="modTransition">
        <pc:chgData name="Sandra Eriksson" userId="0c04f47bd8df3325" providerId="LiveId" clId="{77CEDC20-3717-4D4F-84E8-0E3B524F155F}" dt="2024-06-11T12:49:57.920" v="1342"/>
        <pc:sldMkLst>
          <pc:docMk/>
          <pc:sldMk cId="3133826394" sldId="2341"/>
        </pc:sldMkLst>
      </pc:sldChg>
      <pc:sldChg chg="del">
        <pc:chgData name="Sandra Eriksson" userId="0c04f47bd8df3325" providerId="LiveId" clId="{77CEDC20-3717-4D4F-84E8-0E3B524F155F}" dt="2024-06-10T07:39:40.684" v="37" actId="2696"/>
        <pc:sldMkLst>
          <pc:docMk/>
          <pc:sldMk cId="2998311876" sldId="2342"/>
        </pc:sldMkLst>
      </pc:sldChg>
      <pc:sldChg chg="del">
        <pc:chgData name="Sandra Eriksson" userId="0c04f47bd8df3325" providerId="LiveId" clId="{77CEDC20-3717-4D4F-84E8-0E3B524F155F}" dt="2024-06-10T07:39:40.684" v="37" actId="2696"/>
        <pc:sldMkLst>
          <pc:docMk/>
          <pc:sldMk cId="178889723" sldId="2343"/>
        </pc:sldMkLst>
      </pc:sldChg>
      <pc:sldChg chg="modSp mod modTransition">
        <pc:chgData name="Sandra Eriksson" userId="0c04f47bd8df3325" providerId="LiveId" clId="{77CEDC20-3717-4D4F-84E8-0E3B524F155F}" dt="2024-06-11T12:49:57.920" v="1342"/>
        <pc:sldMkLst>
          <pc:docMk/>
          <pc:sldMk cId="1136556663" sldId="2344"/>
        </pc:sldMkLst>
        <pc:spChg chg="mod">
          <ac:chgData name="Sandra Eriksson" userId="0c04f47bd8df3325" providerId="LiveId" clId="{77CEDC20-3717-4D4F-84E8-0E3B524F155F}" dt="2024-06-11T08:53:17.639" v="976" actId="113"/>
          <ac:spMkLst>
            <pc:docMk/>
            <pc:sldMk cId="1136556663" sldId="2344"/>
            <ac:spMk id="5" creationId="{9C96FA96-916C-0601-F7C5-B319FFF608D1}"/>
          </ac:spMkLst>
        </pc:spChg>
        <pc:spChg chg="mod">
          <ac:chgData name="Sandra Eriksson" userId="0c04f47bd8df3325" providerId="LiveId" clId="{77CEDC20-3717-4D4F-84E8-0E3B524F155F}" dt="2024-06-11T08:53:31.397" v="1014" actId="20577"/>
          <ac:spMkLst>
            <pc:docMk/>
            <pc:sldMk cId="1136556663" sldId="2344"/>
            <ac:spMk id="6" creationId="{F1933FE1-2C77-ED4D-86A9-CE580DB093AD}"/>
          </ac:spMkLst>
        </pc:spChg>
      </pc:sldChg>
      <pc:sldChg chg="del modTransition modNotesTx">
        <pc:chgData name="Sandra Eriksson" userId="0c04f47bd8df3325" providerId="LiveId" clId="{77CEDC20-3717-4D4F-84E8-0E3B524F155F}" dt="2024-06-11T12:46:39.334" v="1104" actId="2696"/>
        <pc:sldMkLst>
          <pc:docMk/>
          <pc:sldMk cId="3553049813" sldId="2349"/>
        </pc:sldMkLst>
      </pc:sldChg>
      <pc:sldChg chg="del">
        <pc:chgData name="Sandra Eriksson" userId="0c04f47bd8df3325" providerId="LiveId" clId="{77CEDC20-3717-4D4F-84E8-0E3B524F155F}" dt="2024-06-10T07:39:40.684" v="37" actId="2696"/>
        <pc:sldMkLst>
          <pc:docMk/>
          <pc:sldMk cId="3251854768" sldId="2350"/>
        </pc:sldMkLst>
      </pc:sldChg>
      <pc:sldChg chg="del">
        <pc:chgData name="Sandra Eriksson" userId="0c04f47bd8df3325" providerId="LiveId" clId="{77CEDC20-3717-4D4F-84E8-0E3B524F155F}" dt="2024-06-10T07:39:40.684" v="37" actId="2696"/>
        <pc:sldMkLst>
          <pc:docMk/>
          <pc:sldMk cId="1768316018" sldId="2351"/>
        </pc:sldMkLst>
      </pc:sldChg>
      <pc:sldChg chg="del">
        <pc:chgData name="Sandra Eriksson" userId="0c04f47bd8df3325" providerId="LiveId" clId="{77CEDC20-3717-4D4F-84E8-0E3B524F155F}" dt="2024-06-10T07:39:40.684" v="37" actId="2696"/>
        <pc:sldMkLst>
          <pc:docMk/>
          <pc:sldMk cId="2416146318" sldId="2352"/>
        </pc:sldMkLst>
      </pc:sldChg>
      <pc:sldChg chg="del">
        <pc:chgData name="Sandra Eriksson" userId="0c04f47bd8df3325" providerId="LiveId" clId="{77CEDC20-3717-4D4F-84E8-0E3B524F155F}" dt="2024-06-10T07:39:40.684" v="37" actId="2696"/>
        <pc:sldMkLst>
          <pc:docMk/>
          <pc:sldMk cId="1690592789" sldId="2354"/>
        </pc:sldMkLst>
      </pc:sldChg>
      <pc:sldChg chg="modSp mod modTransition">
        <pc:chgData name="Sandra Eriksson" userId="0c04f47bd8df3325" providerId="LiveId" clId="{77CEDC20-3717-4D4F-84E8-0E3B524F155F}" dt="2024-06-11T12:49:57.920" v="1342"/>
        <pc:sldMkLst>
          <pc:docMk/>
          <pc:sldMk cId="2487127168" sldId="2355"/>
        </pc:sldMkLst>
        <pc:spChg chg="mod">
          <ac:chgData name="Sandra Eriksson" userId="0c04f47bd8df3325" providerId="LiveId" clId="{77CEDC20-3717-4D4F-84E8-0E3B524F155F}" dt="2024-06-11T08:54:02.530" v="1015" actId="113"/>
          <ac:spMkLst>
            <pc:docMk/>
            <pc:sldMk cId="2487127168" sldId="2355"/>
            <ac:spMk id="9" creationId="{A3E269BD-5F7A-B3E8-8336-7738781EC509}"/>
          </ac:spMkLst>
        </pc:spChg>
        <pc:spChg chg="mod">
          <ac:chgData name="Sandra Eriksson" userId="0c04f47bd8df3325" providerId="LiveId" clId="{77CEDC20-3717-4D4F-84E8-0E3B524F155F}" dt="2024-06-10T13:56:00.738" v="305" actId="20577"/>
          <ac:spMkLst>
            <pc:docMk/>
            <pc:sldMk cId="2487127168" sldId="2355"/>
            <ac:spMk id="11" creationId="{F9E61A08-3E9A-5F3C-05A8-7E94036A6E5A}"/>
          </ac:spMkLst>
        </pc:spChg>
        <pc:spChg chg="mod">
          <ac:chgData name="Sandra Eriksson" userId="0c04f47bd8df3325" providerId="LiveId" clId="{77CEDC20-3717-4D4F-84E8-0E3B524F155F}" dt="2024-06-10T13:56:13.431" v="310" actId="20577"/>
          <ac:spMkLst>
            <pc:docMk/>
            <pc:sldMk cId="2487127168" sldId="2355"/>
            <ac:spMk id="12" creationId="{3F5F9EA5-F827-92E3-D2AE-0D0857AF9E5F}"/>
          </ac:spMkLst>
        </pc:spChg>
      </pc:sldChg>
      <pc:sldChg chg="modSp add mod ord modTransition">
        <pc:chgData name="Sandra Eriksson" userId="0c04f47bd8df3325" providerId="LiveId" clId="{77CEDC20-3717-4D4F-84E8-0E3B524F155F}" dt="2024-06-11T12:49:57.920" v="1342"/>
        <pc:sldMkLst>
          <pc:docMk/>
          <pc:sldMk cId="3432634013" sldId="2356"/>
        </pc:sldMkLst>
        <pc:spChg chg="mod">
          <ac:chgData name="Sandra Eriksson" userId="0c04f47bd8df3325" providerId="LiveId" clId="{77CEDC20-3717-4D4F-84E8-0E3B524F155F}" dt="2024-06-10T07:49:19.511" v="189" actId="20577"/>
          <ac:spMkLst>
            <pc:docMk/>
            <pc:sldMk cId="3432634013" sldId="2356"/>
            <ac:spMk id="6" creationId="{5660E539-419C-517A-445D-D2566B3F69B8}"/>
          </ac:spMkLst>
        </pc:spChg>
        <pc:spChg chg="mod">
          <ac:chgData name="Sandra Eriksson" userId="0c04f47bd8df3325" providerId="LiveId" clId="{77CEDC20-3717-4D4F-84E8-0E3B524F155F}" dt="2024-06-10T07:49:44.352" v="244" actId="20577"/>
          <ac:spMkLst>
            <pc:docMk/>
            <pc:sldMk cId="3432634013" sldId="2356"/>
            <ac:spMk id="7" creationId="{2C391D20-0402-F425-3693-F5EE002B4CA7}"/>
          </ac:spMkLst>
        </pc:spChg>
      </pc:sldChg>
      <pc:sldChg chg="del">
        <pc:chgData name="Sandra Eriksson" userId="0c04f47bd8df3325" providerId="LiveId" clId="{77CEDC20-3717-4D4F-84E8-0E3B524F155F}" dt="2024-06-10T07:39:40.684" v="37" actId="2696"/>
        <pc:sldMkLst>
          <pc:docMk/>
          <pc:sldMk cId="3676672335" sldId="2356"/>
        </pc:sldMkLst>
      </pc:sldChg>
      <pc:sldMasterChg chg="delSldLayout">
        <pc:chgData name="Sandra Eriksson" userId="0c04f47bd8df3325" providerId="LiveId" clId="{77CEDC20-3717-4D4F-84E8-0E3B524F155F}" dt="2024-06-11T12:46:39.334" v="1104" actId="2696"/>
        <pc:sldMasterMkLst>
          <pc:docMk/>
          <pc:sldMasterMk cId="3380257131" sldId="2147483648"/>
        </pc:sldMasterMkLst>
        <pc:sldLayoutChg chg="del">
          <pc:chgData name="Sandra Eriksson" userId="0c04f47bd8df3325" providerId="LiveId" clId="{77CEDC20-3717-4D4F-84E8-0E3B524F155F}" dt="2024-06-11T12:46:39.334" v="1104" actId="2696"/>
          <pc:sldLayoutMkLst>
            <pc:docMk/>
            <pc:sldMasterMk cId="3380257131" sldId="2147483648"/>
            <pc:sldLayoutMk cId="596579967" sldId="2147483796"/>
          </pc:sldLayoutMkLst>
        </pc:sldLayoutChg>
        <pc:sldLayoutChg chg="del">
          <pc:chgData name="Sandra Eriksson" userId="0c04f47bd8df3325" providerId="LiveId" clId="{77CEDC20-3717-4D4F-84E8-0E3B524F155F}" dt="2024-06-10T07:39:40.684" v="37" actId="2696"/>
          <pc:sldLayoutMkLst>
            <pc:docMk/>
            <pc:sldMasterMk cId="3380257131" sldId="2147483648"/>
            <pc:sldLayoutMk cId="4201752532" sldId="2147483799"/>
          </pc:sldLayoutMkLst>
        </pc:sldLayoutChg>
        <pc:sldLayoutChg chg="del">
          <pc:chgData name="Sandra Eriksson" userId="0c04f47bd8df3325" providerId="LiveId" clId="{77CEDC20-3717-4D4F-84E8-0E3B524F155F}" dt="2024-06-10T07:39:40.684" v="37" actId="2696"/>
          <pc:sldLayoutMkLst>
            <pc:docMk/>
            <pc:sldMasterMk cId="3380257131" sldId="2147483648"/>
            <pc:sldLayoutMk cId="3953211627" sldId="2147483820"/>
          </pc:sldLayoutMkLst>
        </pc:sldLayoutChg>
        <pc:sldLayoutChg chg="del">
          <pc:chgData name="Sandra Eriksson" userId="0c04f47bd8df3325" providerId="LiveId" clId="{77CEDC20-3717-4D4F-84E8-0E3B524F155F}" dt="2024-06-10T07:39:40.684" v="37" actId="2696"/>
          <pc:sldLayoutMkLst>
            <pc:docMk/>
            <pc:sldMasterMk cId="3380257131" sldId="2147483648"/>
            <pc:sldLayoutMk cId="1869557383" sldId="2147483821"/>
          </pc:sldLayoutMkLst>
        </pc:sldLayoutChg>
        <pc:sldLayoutChg chg="del">
          <pc:chgData name="Sandra Eriksson" userId="0c04f47bd8df3325" providerId="LiveId" clId="{77CEDC20-3717-4D4F-84E8-0E3B524F155F}" dt="2024-06-10T07:39:40.684" v="37" actId="2696"/>
          <pc:sldLayoutMkLst>
            <pc:docMk/>
            <pc:sldMasterMk cId="3380257131" sldId="2147483648"/>
            <pc:sldLayoutMk cId="4140532175" sldId="2147483824"/>
          </pc:sldLayoutMkLst>
        </pc:sldLayoutChg>
        <pc:sldLayoutChg chg="del">
          <pc:chgData name="Sandra Eriksson" userId="0c04f47bd8df3325" providerId="LiveId" clId="{77CEDC20-3717-4D4F-84E8-0E3B524F155F}" dt="2024-06-10T07:39:40.684" v="37" actId="2696"/>
          <pc:sldLayoutMkLst>
            <pc:docMk/>
            <pc:sldMasterMk cId="3380257131" sldId="2147483648"/>
            <pc:sldLayoutMk cId="1734937422" sldId="2147483826"/>
          </pc:sldLayoutMkLst>
        </pc:sldLayoutChg>
        <pc:sldLayoutChg chg="del">
          <pc:chgData name="Sandra Eriksson" userId="0c04f47bd8df3325" providerId="LiveId" clId="{77CEDC20-3717-4D4F-84E8-0E3B524F155F}" dt="2024-06-10T07:39:40.684" v="37" actId="2696"/>
          <pc:sldLayoutMkLst>
            <pc:docMk/>
            <pc:sldMasterMk cId="3380257131" sldId="2147483648"/>
            <pc:sldLayoutMk cId="3842901260" sldId="2147483827"/>
          </pc:sldLayoutMkLst>
        </pc:sldLayoutChg>
      </pc:sldMasterChg>
      <pc:sldMasterChg chg="delSldLayout">
        <pc:chgData name="Sandra Eriksson" userId="0c04f47bd8df3325" providerId="LiveId" clId="{77CEDC20-3717-4D4F-84E8-0E3B524F155F}" dt="2024-06-10T14:20:52.492" v="703" actId="2696"/>
        <pc:sldMasterMkLst>
          <pc:docMk/>
          <pc:sldMasterMk cId="2292089957" sldId="2147483712"/>
        </pc:sldMasterMkLst>
        <pc:sldLayoutChg chg="del">
          <pc:chgData name="Sandra Eriksson" userId="0c04f47bd8df3325" providerId="LiveId" clId="{77CEDC20-3717-4D4F-84E8-0E3B524F155F}" dt="2024-06-10T14:20:52.492" v="703" actId="2696"/>
          <pc:sldLayoutMkLst>
            <pc:docMk/>
            <pc:sldMasterMk cId="2292089957" sldId="2147483712"/>
            <pc:sldLayoutMk cId="2720993981" sldId="2147483816"/>
          </pc:sldLayoutMkLst>
        </pc:sldLayoutChg>
        <pc:sldLayoutChg chg="del">
          <pc:chgData name="Sandra Eriksson" userId="0c04f47bd8df3325" providerId="LiveId" clId="{77CEDC20-3717-4D4F-84E8-0E3B524F155F}" dt="2024-06-10T07:39:40.684" v="37" actId="2696"/>
          <pc:sldLayoutMkLst>
            <pc:docMk/>
            <pc:sldMasterMk cId="2292089957" sldId="2147483712"/>
            <pc:sldLayoutMk cId="3009221036" sldId="2147483829"/>
          </pc:sldLayoutMkLst>
        </pc:sldLayoutChg>
        <pc:sldLayoutChg chg="del">
          <pc:chgData name="Sandra Eriksson" userId="0c04f47bd8df3325" providerId="LiveId" clId="{77CEDC20-3717-4D4F-84E8-0E3B524F155F}" dt="2024-06-10T07:39:40.684" v="37" actId="2696"/>
          <pc:sldLayoutMkLst>
            <pc:docMk/>
            <pc:sldMasterMk cId="2292089957" sldId="2147483712"/>
            <pc:sldLayoutMk cId="283477550" sldId="2147483836"/>
          </pc:sldLayoutMkLst>
        </pc:sldLayoutChg>
      </pc:sldMasterChg>
      <pc:sldMasterChg chg="delSldLayout">
        <pc:chgData name="Sandra Eriksson" userId="0c04f47bd8df3325" providerId="LiveId" clId="{77CEDC20-3717-4D4F-84E8-0E3B524F155F}" dt="2024-06-10T07:39:40.684" v="37" actId="2696"/>
        <pc:sldMasterMkLst>
          <pc:docMk/>
          <pc:sldMasterMk cId="3870116725" sldId="2147483779"/>
        </pc:sldMasterMkLst>
        <pc:sldLayoutChg chg="del">
          <pc:chgData name="Sandra Eriksson" userId="0c04f47bd8df3325" providerId="LiveId" clId="{77CEDC20-3717-4D4F-84E8-0E3B524F155F}" dt="2024-06-10T07:39:40.684" v="37" actId="2696"/>
          <pc:sldLayoutMkLst>
            <pc:docMk/>
            <pc:sldMasterMk cId="3870116725" sldId="2147483779"/>
            <pc:sldLayoutMk cId="1323124221" sldId="2147483831"/>
          </pc:sldLayoutMkLst>
        </pc:sldLayoutChg>
        <pc:sldLayoutChg chg="del">
          <pc:chgData name="Sandra Eriksson" userId="0c04f47bd8df3325" providerId="LiveId" clId="{77CEDC20-3717-4D4F-84E8-0E3B524F155F}" dt="2024-06-10T07:39:40.684" v="37" actId="2696"/>
          <pc:sldLayoutMkLst>
            <pc:docMk/>
            <pc:sldMasterMk cId="3870116725" sldId="2147483779"/>
            <pc:sldLayoutMk cId="1545555531" sldId="2147483832"/>
          </pc:sldLayoutMkLst>
        </pc:sldLayoutChg>
        <pc:sldLayoutChg chg="del">
          <pc:chgData name="Sandra Eriksson" userId="0c04f47bd8df3325" providerId="LiveId" clId="{77CEDC20-3717-4D4F-84E8-0E3B524F155F}" dt="2024-06-10T07:39:40.684" v="37" actId="2696"/>
          <pc:sldLayoutMkLst>
            <pc:docMk/>
            <pc:sldMasterMk cId="3870116725" sldId="2147483779"/>
            <pc:sldLayoutMk cId="2861313274" sldId="2147483833"/>
          </pc:sldLayoutMkLst>
        </pc:sldLayoutChg>
        <pc:sldLayoutChg chg="del">
          <pc:chgData name="Sandra Eriksson" userId="0c04f47bd8df3325" providerId="LiveId" clId="{77CEDC20-3717-4D4F-84E8-0E3B524F155F}" dt="2024-06-10T07:39:40.684" v="37" actId="2696"/>
          <pc:sldLayoutMkLst>
            <pc:docMk/>
            <pc:sldMasterMk cId="3870116725" sldId="2147483779"/>
            <pc:sldLayoutMk cId="2184331232" sldId="2147483835"/>
          </pc:sldLayoutMkLst>
        </pc:sldLayoutChg>
        <pc:sldLayoutChg chg="del">
          <pc:chgData name="Sandra Eriksson" userId="0c04f47bd8df3325" providerId="LiveId" clId="{77CEDC20-3717-4D4F-84E8-0E3B524F155F}" dt="2024-06-10T07:39:40.684" v="37" actId="2696"/>
          <pc:sldLayoutMkLst>
            <pc:docMk/>
            <pc:sldMasterMk cId="3870116725" sldId="2147483779"/>
            <pc:sldLayoutMk cId="1449510673" sldId="2147483838"/>
          </pc:sldLayoutMkLst>
        </pc:sldLayoutChg>
        <pc:sldLayoutChg chg="del">
          <pc:chgData name="Sandra Eriksson" userId="0c04f47bd8df3325" providerId="LiveId" clId="{77CEDC20-3717-4D4F-84E8-0E3B524F155F}" dt="2024-06-10T07:39:40.684" v="37" actId="2696"/>
          <pc:sldLayoutMkLst>
            <pc:docMk/>
            <pc:sldMasterMk cId="3870116725" sldId="2147483779"/>
            <pc:sldLayoutMk cId="1841413788" sldId="214748383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BBCB279-D9CB-5242-93FC-FAAD4E956E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76FEB6A-CADB-F741-9339-4C9810D918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D7E6F2-6391-E14F-8EA5-2003A1A0B507}" type="datetimeFigureOut">
              <a:rPr lang="sv-SE" smtClean="0"/>
              <a:t>2024-06-12</a:t>
            </a:fld>
            <a:endParaRPr lang="sv-SE"/>
          </a:p>
        </p:txBody>
      </p:sp>
      <p:sp>
        <p:nvSpPr>
          <p:cNvPr id="4" name="Platshållare för sidfot 3">
            <a:extLst>
              <a:ext uri="{FF2B5EF4-FFF2-40B4-BE49-F238E27FC236}">
                <a16:creationId xmlns:a16="http://schemas.microsoft.com/office/drawing/2014/main" id="{6D3A79C6-AEBD-0847-8326-47E6E53266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08DDEC98-1310-AD49-88FB-1180F37C13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E0439F-F0C6-8D4F-8621-AA750491C9B9}" type="slidenum">
              <a:rPr lang="sv-SE" smtClean="0"/>
              <a:t>‹#›</a:t>
            </a:fld>
            <a:endParaRPr lang="sv-SE"/>
          </a:p>
        </p:txBody>
      </p:sp>
    </p:spTree>
    <p:extLst>
      <p:ext uri="{BB962C8B-B14F-4D97-AF65-F5344CB8AC3E}">
        <p14:creationId xmlns:p14="http://schemas.microsoft.com/office/powerpoint/2010/main" val="2505408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C982-86E2-4248-B533-4C663B46FF50}" type="datetimeFigureOut">
              <a:rPr lang="sv-SE" smtClean="0"/>
              <a:t>2024-06-12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79E4E-D2C7-FC4B-83D3-D24F16DE9628}" type="slidenum">
              <a:rPr lang="sv-SE" smtClean="0"/>
              <a:t>‹#›</a:t>
            </a:fld>
            <a:endParaRPr lang="sv-SE"/>
          </a:p>
        </p:txBody>
      </p:sp>
    </p:spTree>
    <p:extLst>
      <p:ext uri="{BB962C8B-B14F-4D97-AF65-F5344CB8AC3E}">
        <p14:creationId xmlns:p14="http://schemas.microsoft.com/office/powerpoint/2010/main" val="303727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3.org/TR/WCAG21/#predictabl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ebbriktlinjer.se/r/1-utga-fran-wcag-2-0-niva-aa/#nivaer" TargetMode="External"/><Relationship Id="rId4" Type="http://schemas.openxmlformats.org/officeDocument/2006/relationships/hyperlink" Target="https://www.w3.org/TR/WCAG21/#consistent-navig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3.org/TR/WCAG21/#predictabl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ebbriktlinjer.se/r/1-utga-fran-wcag-2-0-niva-aa/#nivaer" TargetMode="External"/><Relationship Id="rId4" Type="http://schemas.openxmlformats.org/officeDocument/2006/relationships/hyperlink" Target="https://www.w3.org/TR/WCAG21/#consistent-navig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ebbriktlinjer.se/riktlinjer/61-skriv-tydliga-och-berattande-rubriker/"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1</a:t>
            </a:fld>
            <a:endParaRPr lang="sv-SE"/>
          </a:p>
        </p:txBody>
      </p:sp>
    </p:spTree>
    <p:extLst>
      <p:ext uri="{BB962C8B-B14F-4D97-AF65-F5344CB8AC3E}">
        <p14:creationId xmlns:p14="http://schemas.microsoft.com/office/powerpoint/2010/main" val="426365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13</a:t>
            </a:fld>
            <a:endParaRPr lang="sv-SE"/>
          </a:p>
        </p:txBody>
      </p:sp>
    </p:spTree>
    <p:extLst>
      <p:ext uri="{BB962C8B-B14F-4D97-AF65-F5344CB8AC3E}">
        <p14:creationId xmlns:p14="http://schemas.microsoft.com/office/powerpoint/2010/main" val="240636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svenska tillämpningen av </a:t>
            </a:r>
            <a:r>
              <a:rPr lang="sv-SE" dirty="0" err="1"/>
              <a:t>EU’s</a:t>
            </a:r>
            <a:r>
              <a:rPr lang="sv-SE" dirty="0"/>
              <a:t> webbtillgänglighetsdirektiv heter DOS-lagen, eller lagen om tillgänglighet till digital offentlig service. Trädde i kraft årsskiftet 2019. </a:t>
            </a:r>
          </a:p>
          <a:p>
            <a:endParaRPr lang="sv-SE" dirty="0"/>
          </a:p>
          <a:p>
            <a:r>
              <a:rPr lang="sv-SE" dirty="0"/>
              <a:t>Tillsynsmyndighet är myndigheten för digital förvaltning, kort kallad DIGG.</a:t>
            </a:r>
          </a:p>
        </p:txBody>
      </p:sp>
      <p:sp>
        <p:nvSpPr>
          <p:cNvPr id="4" name="Platshållare för bildnummer 3"/>
          <p:cNvSpPr>
            <a:spLocks noGrp="1"/>
          </p:cNvSpPr>
          <p:nvPr>
            <p:ph type="sldNum" sz="quarter" idx="5"/>
          </p:nvPr>
        </p:nvSpPr>
        <p:spPr/>
        <p:txBody>
          <a:bodyPr/>
          <a:lstStyle/>
          <a:p>
            <a:fld id="{B5BB313B-E867-409A-B297-11B7A91DCD2E}" type="slidenum">
              <a:rPr lang="sv-SE" smtClean="0"/>
              <a:t>14</a:t>
            </a:fld>
            <a:endParaRPr lang="sv-SE"/>
          </a:p>
        </p:txBody>
      </p:sp>
    </p:spTree>
    <p:extLst>
      <p:ext uri="{BB962C8B-B14F-4D97-AF65-F5344CB8AC3E}">
        <p14:creationId xmlns:p14="http://schemas.microsoft.com/office/powerpoint/2010/main" val="67520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BDC1C6"/>
                </a:solidFill>
                <a:effectLst/>
                <a:latin typeface="arial" panose="020B0604020202020204" pitchFamily="34" charset="0"/>
              </a:rPr>
              <a:t>Myndigheterna</a:t>
            </a:r>
            <a:r>
              <a:rPr lang="sv-SE" b="0" i="0" dirty="0">
                <a:solidFill>
                  <a:srgbClr val="BDC1C6"/>
                </a:solidFill>
                <a:effectLst/>
                <a:latin typeface="arial" panose="020B0604020202020204" pitchFamily="34" charset="0"/>
              </a:rPr>
              <a:t> ska verka för att personer med funktionsnedsättning ges full delaktighet i samhällslivet och jämlikhet i levnadsvillkor. </a:t>
            </a:r>
            <a:r>
              <a:rPr lang="sv-SE" b="1" i="0" dirty="0">
                <a:solidFill>
                  <a:srgbClr val="BDC1C6"/>
                </a:solidFill>
                <a:effectLst/>
                <a:latin typeface="arial" panose="020B0604020202020204" pitchFamily="34" charset="0"/>
              </a:rPr>
              <a:t>Myndigheterna</a:t>
            </a:r>
            <a:r>
              <a:rPr lang="sv-SE" b="0" i="0" dirty="0">
                <a:solidFill>
                  <a:srgbClr val="BDC1C6"/>
                </a:solidFill>
                <a:effectLst/>
                <a:latin typeface="arial" panose="020B0604020202020204" pitchFamily="34" charset="0"/>
              </a:rPr>
              <a:t> ska </a:t>
            </a:r>
            <a:r>
              <a:rPr lang="sv-SE" b="1" i="0" dirty="0">
                <a:solidFill>
                  <a:srgbClr val="BDC1C6"/>
                </a:solidFill>
                <a:effectLst/>
                <a:latin typeface="arial" panose="020B0604020202020204" pitchFamily="34" charset="0"/>
              </a:rPr>
              <a:t>särskilt</a:t>
            </a:r>
            <a:r>
              <a:rPr lang="sv-SE" b="0" i="0" dirty="0">
                <a:solidFill>
                  <a:srgbClr val="BDC1C6"/>
                </a:solidFill>
                <a:effectLst/>
                <a:latin typeface="arial" panose="020B0604020202020204" pitchFamily="34" charset="0"/>
              </a:rPr>
              <a:t> verka för att deras lokaler, verksamhet och information är tillgängliga för personer med funktionsnedsättning.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Språklagen: ”Vårdat, enkelt och begripligt.”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LOU</a:t>
            </a:r>
          </a:p>
          <a:p>
            <a:pPr>
              <a:lnSpc>
                <a:spcPct val="120000"/>
              </a:lnSpc>
              <a:spcBef>
                <a:spcPts val="0"/>
              </a:spcBef>
            </a:pPr>
            <a:r>
              <a:rPr lang="sv-SE" sz="1200" dirty="0"/>
              <a:t>Vid upphandling av all IKT…</a:t>
            </a:r>
          </a:p>
          <a:p>
            <a:pPr>
              <a:lnSpc>
                <a:spcPct val="120000"/>
              </a:lnSpc>
              <a:spcBef>
                <a:spcPts val="0"/>
              </a:spcBef>
            </a:pPr>
            <a:r>
              <a:rPr lang="sv-SE" sz="1200" dirty="0"/>
              <a:t>…ska offentlig sektor ställa krav på tillgänglighet</a:t>
            </a:r>
          </a:p>
          <a:p>
            <a:pPr>
              <a:lnSpc>
                <a:spcPct val="120000"/>
              </a:lnSpc>
              <a:spcBef>
                <a:spcPts val="0"/>
              </a:spcBef>
            </a:pPr>
            <a:r>
              <a:rPr lang="sv-SE" sz="1200" dirty="0"/>
              <a:t>…inklusive supporttjänster och dokumentation</a:t>
            </a:r>
          </a:p>
          <a:p>
            <a:pPr>
              <a:lnSpc>
                <a:spcPct val="120000"/>
              </a:lnSpc>
              <a:spcBef>
                <a:spcPts val="0"/>
              </a:spcBef>
            </a:pPr>
            <a:r>
              <a:rPr lang="sv-SE" sz="1200" dirty="0"/>
              <a:t>Skallkrav sedan 2016</a:t>
            </a:r>
          </a:p>
          <a:p>
            <a:pPr>
              <a:lnSpc>
                <a:spcPct val="120000"/>
              </a:lnSpc>
              <a:spcBef>
                <a:spcPts val="0"/>
              </a:spcBef>
            </a:pPr>
            <a:endParaRPr lang="sv-SE" sz="1200" dirty="0"/>
          </a:p>
          <a:p>
            <a:pPr>
              <a:lnSpc>
                <a:spcPct val="120000"/>
              </a:lnSpc>
              <a:spcBef>
                <a:spcPts val="0"/>
              </a:spcBef>
            </a:pPr>
            <a:r>
              <a:rPr lang="sv-SE" sz="1200" dirty="0"/>
              <a:t>Webbtillgänglighetsdirektivet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9BD1B8-2F06-5D45-B08A-C68193AB494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13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Fyra grundprinciper, alla med framgångskriterier på olika nivåer på A, AA och AAA-nivå.</a:t>
            </a:r>
          </a:p>
        </p:txBody>
      </p:sp>
      <p:sp>
        <p:nvSpPr>
          <p:cNvPr id="4" name="Plassholder for lysbildenummer 3"/>
          <p:cNvSpPr>
            <a:spLocks noGrp="1"/>
          </p:cNvSpPr>
          <p:nvPr>
            <p:ph type="sldNum" sz="quarter" idx="5"/>
          </p:nvPr>
        </p:nvSpPr>
        <p:spPr/>
        <p:txBody>
          <a:bodyPr/>
          <a:lstStyle/>
          <a:p>
            <a:fld id="{7B379E4E-D2C7-FC4B-83D3-D24F16DE9628}" type="slidenum">
              <a:rPr lang="sv-SE" smtClean="0"/>
              <a:t>17</a:t>
            </a:fld>
            <a:endParaRPr lang="sv-SE"/>
          </a:p>
        </p:txBody>
      </p:sp>
    </p:spTree>
    <p:extLst>
      <p:ext uri="{BB962C8B-B14F-4D97-AF65-F5344CB8AC3E}">
        <p14:creationId xmlns:p14="http://schemas.microsoft.com/office/powerpoint/2010/main" val="222487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18</a:t>
            </a:fld>
            <a:endParaRPr lang="sv-SE"/>
          </a:p>
        </p:txBody>
      </p:sp>
    </p:spTree>
    <p:extLst>
      <p:ext uri="{BB962C8B-B14F-4D97-AF65-F5344CB8AC3E}">
        <p14:creationId xmlns:p14="http://schemas.microsoft.com/office/powerpoint/2010/main" val="6018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En till viktig del med filmer är att när du bäddar in den på din webbplats ska det finnas ett </a:t>
            </a:r>
            <a:r>
              <a:rPr lang="sv-SE" sz="1400" b="0" dirty="0" err="1"/>
              <a:t>title</a:t>
            </a:r>
            <a:r>
              <a:rPr lang="sv-SE" sz="1400" b="0" dirty="0"/>
              <a:t>-attribut som beskriver innehållet, exempelvis namnet på filmen.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Det gör det möjligt för användare med uppläsande hjälpmedel att få reda på vad det är för innehåll.</a:t>
            </a:r>
          </a:p>
        </p:txBody>
      </p:sp>
      <p:sp>
        <p:nvSpPr>
          <p:cNvPr id="4" name="Platshållare för bildnummer 3"/>
          <p:cNvSpPr>
            <a:spLocks noGrp="1"/>
          </p:cNvSpPr>
          <p:nvPr>
            <p:ph type="sldNum" sz="quarter" idx="5"/>
          </p:nvPr>
        </p:nvSpPr>
        <p:spPr/>
        <p:txBody>
          <a:bodyPr/>
          <a:lstStyle/>
          <a:p>
            <a:fld id="{B5BB313B-E867-409A-B297-11B7A91DCD2E}" type="slidenum">
              <a:rPr lang="sv-SE" smtClean="0"/>
              <a:t>23</a:t>
            </a:fld>
            <a:endParaRPr lang="sv-SE"/>
          </a:p>
        </p:txBody>
      </p:sp>
    </p:spTree>
    <p:extLst>
      <p:ext uri="{BB962C8B-B14F-4D97-AF65-F5344CB8AC3E}">
        <p14:creationId xmlns:p14="http://schemas.microsoft.com/office/powerpoint/2010/main" val="423870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Calibri" panose="020F0502020204030204" pitchFamily="34" charset="0"/>
              </a:rPr>
              <a:t>En webbsida ska:</a:t>
            </a:r>
          </a:p>
          <a:p>
            <a:r>
              <a:rPr lang="sv-SE" dirty="0">
                <a:effectLst/>
                <a:latin typeface="Calibri" panose="020F0502020204030204" pitchFamily="34" charset="0"/>
              </a:rPr>
              <a:t>Fungera i olika skärmbredder</a:t>
            </a:r>
          </a:p>
          <a:p>
            <a:r>
              <a:rPr lang="sv-SE" dirty="0">
                <a:effectLst/>
                <a:latin typeface="Calibri" panose="020F0502020204030204" pitchFamily="34" charset="0"/>
              </a:rPr>
              <a:t>Testa genom att besöka sidan i mobilen.</a:t>
            </a:r>
          </a:p>
          <a:p>
            <a:br>
              <a:rPr lang="sv-SE" dirty="0">
                <a:effectLst/>
                <a:latin typeface="Calibri" panose="020F0502020204030204" pitchFamily="34" charset="0"/>
              </a:rPr>
            </a:br>
            <a:endParaRPr lang="sv-SE" dirty="0">
              <a:effectLst/>
              <a:latin typeface="Calibri" panose="020F0502020204030204" pitchFamily="34" charset="0"/>
            </a:endParaRPr>
          </a:p>
          <a:p>
            <a:r>
              <a:rPr lang="sv-SE" dirty="0">
                <a:effectLst/>
                <a:latin typeface="Calibri" panose="020F0502020204030204" pitchFamily="34" charset="0"/>
              </a:rPr>
              <a:t>Tänk även på att webbplatser kan fungera olika i olika webbläsare</a:t>
            </a:r>
          </a:p>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24</a:t>
            </a:fld>
            <a:endParaRPr lang="sv-SE"/>
          </a:p>
        </p:txBody>
      </p:sp>
    </p:spTree>
    <p:extLst>
      <p:ext uri="{BB962C8B-B14F-4D97-AF65-F5344CB8AC3E}">
        <p14:creationId xmlns:p14="http://schemas.microsoft.com/office/powerpoint/2010/main" val="148722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Calibri" panose="020F0502020204030204" pitchFamily="34" charset="0"/>
              </a:rPr>
              <a:t>Ett annat lagkrav är att </a:t>
            </a:r>
          </a:p>
          <a:p>
            <a:r>
              <a:rPr lang="sv-SE" dirty="0">
                <a:effectLst/>
                <a:latin typeface="Calibri" panose="020F0502020204030204" pitchFamily="34" charset="0"/>
              </a:rPr>
              <a:t>-LÄS-</a:t>
            </a:r>
          </a:p>
          <a:p>
            <a:r>
              <a:rPr lang="sv-SE" dirty="0">
                <a:effectLst/>
                <a:latin typeface="Calibri" panose="020F0502020204030204" pitchFamily="34" charset="0"/>
              </a:rPr>
              <a:t>Detta för att vissa rullstolsburna användare är monterar fast sin skärm på rullstolen</a:t>
            </a:r>
          </a:p>
          <a:p>
            <a:r>
              <a:rPr lang="sv-SE" dirty="0">
                <a:effectLst/>
                <a:latin typeface="Calibri" panose="020F0502020204030204" pitchFamily="34" charset="0"/>
              </a:rPr>
              <a:t> och kan därmed inte vrida på skärmen för att se innehållet.</a:t>
            </a:r>
          </a:p>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25</a:t>
            </a:fld>
            <a:endParaRPr lang="sv-SE"/>
          </a:p>
        </p:txBody>
      </p:sp>
    </p:spTree>
    <p:extLst>
      <p:ext uri="{BB962C8B-B14F-4D97-AF65-F5344CB8AC3E}">
        <p14:creationId xmlns:p14="http://schemas.microsoft.com/office/powerpoint/2010/main" val="2624239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Det är viktigt att webbplatsen är konsekvent och att det finns en balans i strukturen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 se till att det inte finns för många val och att de val som finns inte konkurrerar med varandra.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Det är vanligt att det finns många som vill tycka till.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Ett exempel: en kommunenhet vill skapa två val där det ena heter rådgivning och det andra heter stödsamtal. För personer som arbetar där är det viktigt att särskilja för att det handlar om två olika lagar. Men för en besökare som inte är insatt och behöver hjälp är det viktigare att hitta rätt utan att det finns en chans att hamna fel. Det slutade med ett val där besökarna får läsa om de möjliga stöden.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Det är viktigt att ha användaren i fokus.</a:t>
            </a:r>
          </a:p>
        </p:txBody>
      </p:sp>
      <p:sp>
        <p:nvSpPr>
          <p:cNvPr id="4" name="Platshållare för bildnummer 3"/>
          <p:cNvSpPr>
            <a:spLocks noGrp="1"/>
          </p:cNvSpPr>
          <p:nvPr>
            <p:ph type="sldNum" sz="quarter" idx="5"/>
          </p:nvPr>
        </p:nvSpPr>
        <p:spPr/>
        <p:txBody>
          <a:bodyPr/>
          <a:lstStyle/>
          <a:p>
            <a:fld id="{B5BB313B-E867-409A-B297-11B7A91DCD2E}" type="slidenum">
              <a:rPr lang="sv-SE" smtClean="0"/>
              <a:t>28</a:t>
            </a:fld>
            <a:endParaRPr lang="sv-SE"/>
          </a:p>
        </p:txBody>
      </p:sp>
    </p:spTree>
    <p:extLst>
      <p:ext uri="{BB962C8B-B14F-4D97-AF65-F5344CB8AC3E}">
        <p14:creationId xmlns:p14="http://schemas.microsoft.com/office/powerpoint/2010/main" val="3743485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600" dirty="0">
                <a:cs typeface="+mn-lt"/>
              </a:rPr>
              <a:t>Säkerställ att menyer inte byter ordning och att det är konsekvent.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600" dirty="0"/>
          </a:p>
          <a:p>
            <a:r>
              <a:rPr lang="sv-SE" sz="1600" dirty="0"/>
              <a:t>Vi ser att många glömmer att testa sin informationsstruktur. </a:t>
            </a:r>
          </a:p>
          <a:p>
            <a:r>
              <a:rPr lang="sv-SE" sz="1600" dirty="0"/>
              <a:t>Gör det gärna för att säkerställa att besökarna hittar informationen som de söker. Det är ju dom vi bygger sidorna för.</a:t>
            </a:r>
          </a:p>
          <a:p>
            <a:endParaRPr lang="sv-SE"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mn-lt"/>
                <a:ea typeface="+mn-ea"/>
                <a:cs typeface="+mn-cs"/>
              </a:rPr>
              <a:t>Använd begrepp som dina besökare förstår och undvik interna begrepp.</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mn-lt"/>
              <a:ea typeface="+mn-ea"/>
              <a:cs typeface="+mn-cs"/>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Kom ihåg: </a:t>
            </a:r>
            <a:r>
              <a:rPr lang="sv-SE" sz="1200" b="0" i="1" kern="1200" dirty="0">
                <a:solidFill>
                  <a:schemeClr val="tx1"/>
                </a:solidFill>
                <a:effectLst/>
                <a:latin typeface="+mn-lt"/>
                <a:ea typeface="+mn-ea"/>
                <a:cs typeface="+mn-cs"/>
                <a:hlinkClick r:id="rId3"/>
              </a:rPr>
              <a:t>Riktlinje 3.2 Förutsägbart</a:t>
            </a:r>
            <a:r>
              <a:rPr lang="sv-SE" sz="1200" i="1" kern="1200" dirty="0">
                <a:solidFill>
                  <a:schemeClr val="tx1"/>
                </a:solidFill>
                <a:effectLst/>
                <a:latin typeface="+mn-lt"/>
                <a:ea typeface="+mn-ea"/>
                <a:cs typeface="+mn-cs"/>
              </a:rPr>
              <a:t>: Säkerställ att webbsidor presenteras och fungerar på ett förutsägbart sätt.</a:t>
            </a: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hlinkClick r:id="rId4"/>
              </a:rPr>
              <a:t>3.2.3 Konsekvent navigering</a:t>
            </a:r>
            <a:r>
              <a:rPr lang="sv-SE" sz="1200" i="1" kern="1200" dirty="0">
                <a:solidFill>
                  <a:schemeClr val="tx1"/>
                </a:solidFill>
                <a:effectLst/>
                <a:latin typeface="+mn-lt"/>
                <a:ea typeface="+mn-ea"/>
                <a:cs typeface="+mn-cs"/>
              </a:rPr>
              <a:t>: Navigeringsmetoder/funktioner som upprepas på flera webbsidor inom en uppsättning av webbsidor presenteras i samma inbördes ordning varje gång de upprepas, om inte användaren initierar en ändring. (</a:t>
            </a:r>
            <a:r>
              <a:rPr lang="sv-SE" sz="1200" i="1" kern="1200" dirty="0">
                <a:solidFill>
                  <a:schemeClr val="tx1"/>
                </a:solidFill>
                <a:effectLst/>
                <a:latin typeface="+mn-lt"/>
                <a:ea typeface="+mn-ea"/>
                <a:cs typeface="+mn-cs"/>
                <a:hlinkClick r:id="rId5"/>
              </a:rPr>
              <a:t>Nivå AA</a:t>
            </a:r>
            <a:r>
              <a:rPr lang="sv-SE" sz="1200" i="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5BB313B-E867-409A-B297-11B7A91DCD2E}" type="slidenum">
              <a:rPr lang="sv-SE" smtClean="0"/>
              <a:t>29</a:t>
            </a:fld>
            <a:endParaRPr lang="sv-SE"/>
          </a:p>
        </p:txBody>
      </p:sp>
    </p:spTree>
    <p:extLst>
      <p:ext uri="{BB962C8B-B14F-4D97-AF65-F5344CB8AC3E}">
        <p14:creationId xmlns:p14="http://schemas.microsoft.com/office/powerpoint/2010/main" val="32300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79E4E-D2C7-FC4B-83D3-D24F16DE962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48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br>
              <a:rPr lang="sv-SE" altLang="sv-SE" sz="1400" dirty="0">
                <a:cs typeface="+mn-lt"/>
              </a:rPr>
            </a:br>
            <a:r>
              <a:rPr lang="sv-SE" altLang="sv-SE" sz="1400" dirty="0">
                <a:cs typeface="Calibri"/>
              </a:rPr>
              <a:t>Områdesspecifika hellre än målgrupp - en person kan både vara förälder och företagare</a:t>
            </a:r>
            <a:endParaRPr lang="sv-SE" altLang="sv-SE" sz="1400" dirty="0"/>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Kom ihåg: </a:t>
            </a:r>
            <a:r>
              <a:rPr lang="sv-SE" sz="1200" b="0" i="1" kern="1200" dirty="0">
                <a:solidFill>
                  <a:schemeClr val="tx1"/>
                </a:solidFill>
                <a:effectLst/>
                <a:latin typeface="+mn-lt"/>
                <a:ea typeface="+mn-ea"/>
                <a:cs typeface="+mn-cs"/>
                <a:hlinkClick r:id="rId3"/>
              </a:rPr>
              <a:t>Riktlinje 3.2 Förutsägbart</a:t>
            </a:r>
            <a:r>
              <a:rPr lang="sv-SE" sz="1200" i="1" kern="1200" dirty="0">
                <a:solidFill>
                  <a:schemeClr val="tx1"/>
                </a:solidFill>
                <a:effectLst/>
                <a:latin typeface="+mn-lt"/>
                <a:ea typeface="+mn-ea"/>
                <a:cs typeface="+mn-cs"/>
              </a:rPr>
              <a:t>: Säkerställ att webbsidor presenteras och fungerar på ett förutsägbart sätt.</a:t>
            </a: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hlinkClick r:id="rId4"/>
              </a:rPr>
              <a:t>3.2.3 Konsekvent navigering</a:t>
            </a:r>
            <a:r>
              <a:rPr lang="sv-SE" sz="1200" i="1" kern="1200" dirty="0">
                <a:solidFill>
                  <a:schemeClr val="tx1"/>
                </a:solidFill>
                <a:effectLst/>
                <a:latin typeface="+mn-lt"/>
                <a:ea typeface="+mn-ea"/>
                <a:cs typeface="+mn-cs"/>
              </a:rPr>
              <a:t>: Navigeringsmetoder/funktioner som upprepas på flera webbsidor inom en uppsättning av webbsidor presenteras i samma inbördes ordning varje gång de upprepas, om inte användaren initierar en ändring. (</a:t>
            </a:r>
            <a:r>
              <a:rPr lang="sv-SE" sz="1200" i="1" kern="1200" dirty="0">
                <a:solidFill>
                  <a:schemeClr val="tx1"/>
                </a:solidFill>
                <a:effectLst/>
                <a:latin typeface="+mn-lt"/>
                <a:ea typeface="+mn-ea"/>
                <a:cs typeface="+mn-cs"/>
                <a:hlinkClick r:id="rId5"/>
              </a:rPr>
              <a:t>Nivå AA</a:t>
            </a:r>
            <a:r>
              <a:rPr lang="sv-SE" sz="1200" i="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5BB313B-E867-409A-B297-11B7A91DCD2E}" type="slidenum">
              <a:rPr lang="sv-SE" smtClean="0"/>
              <a:t>30</a:t>
            </a:fld>
            <a:endParaRPr lang="sv-SE"/>
          </a:p>
        </p:txBody>
      </p:sp>
    </p:spTree>
    <p:extLst>
      <p:ext uri="{BB962C8B-B14F-4D97-AF65-F5344CB8AC3E}">
        <p14:creationId xmlns:p14="http://schemas.microsoft.com/office/powerpoint/2010/main" val="301332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En bra sidtitel är en kort fras som tydligt identifierar ämnet eller syftet med sidan.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På en webbplats är det också bra att ta med organisationens/företagets namn som avslutning av sidtiteln.</a:t>
            </a:r>
          </a:p>
          <a:p>
            <a:endParaRPr lang="sv-SE"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mn-lt"/>
              </a:rPr>
              <a:t>I vissa publiceringssystem är inte titel obligatoriskt, </a:t>
            </a:r>
            <a:br>
              <a:rPr lang="sv-SE" sz="1200" dirty="0">
                <a:latin typeface="+mn-lt"/>
              </a:rPr>
            </a:br>
            <a:r>
              <a:rPr lang="sv-SE" sz="1200" dirty="0">
                <a:latin typeface="+mn-lt"/>
              </a:rPr>
              <a:t>se då till att en ha en regel i mallarna där en automatisk titel byggs ihop genom till exempel sidans huvudrubrik och webbplatsens namn. </a:t>
            </a:r>
          </a:p>
          <a:p>
            <a:pPr marL="171450" indent="-171450">
              <a:buFont typeface="Arial" panose="020B0604020202020204" pitchFamily="34" charset="0"/>
              <a:buChar char="•"/>
            </a:pPr>
            <a:endParaRPr lang="sv-SE"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latin typeface="+mn-lt"/>
              </a:rPr>
              <a:t>Gör varje titel unik. </a:t>
            </a:r>
            <a:br>
              <a:rPr lang="sv-SE" sz="1200" dirty="0">
                <a:latin typeface="+mn-lt"/>
              </a:rPr>
            </a:br>
            <a:r>
              <a:rPr lang="sv-SE" sz="1200" dirty="0">
                <a:latin typeface="+mn-lt"/>
              </a:rPr>
              <a:t>Om du har ett avsnitt på webbplatsen som beskriver olika skolor, använd inte titeln ”Skola" på alla sidorna. På en sida om en specifik skola bör titeln innehålla skolans namn. </a:t>
            </a:r>
          </a:p>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32</a:t>
            </a:fld>
            <a:endParaRPr lang="sv-SE"/>
          </a:p>
        </p:txBody>
      </p:sp>
    </p:spTree>
    <p:extLst>
      <p:ext uri="{BB962C8B-B14F-4D97-AF65-F5344CB8AC3E}">
        <p14:creationId xmlns:p14="http://schemas.microsoft.com/office/powerpoint/2010/main" val="219601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Unika sidtitlar är ett lagkrav som varje sida behöver ha.</a:t>
            </a:r>
          </a:p>
          <a:p>
            <a:endParaRPr lang="sv-SE" sz="1600"/>
          </a:p>
          <a:p>
            <a:r>
              <a:rPr lang="sv-SE" sz="1600"/>
              <a:t>Sidans sidtitel är kritisk, eftersom det är det första en skärmläsare som hör. </a:t>
            </a:r>
          </a:p>
          <a:p>
            <a:endParaRPr lang="sv-SE" sz="1600"/>
          </a:p>
          <a:p>
            <a:r>
              <a:rPr lang="sv-SE" sz="1600">
                <a:effectLst/>
              </a:rPr>
              <a:t>Blinda användare kan inte titta snabbt på innehållet på en webbsida för att se vad sidan handlar om, </a:t>
            </a:r>
          </a:p>
          <a:p>
            <a:r>
              <a:rPr lang="sv-SE" sz="1600">
                <a:effectLst/>
              </a:rPr>
              <a:t>så de litar på sidrubriken för att ge dem denna information. </a:t>
            </a:r>
          </a:p>
          <a:p>
            <a:endParaRPr lang="sv-SE" sz="1600">
              <a:effectLst/>
            </a:endParaRPr>
          </a:p>
          <a:p>
            <a:r>
              <a:rPr lang="sv-SE" sz="1600">
                <a:effectLst/>
              </a:rPr>
              <a:t>Webbsidor utan titlar slösar bort tid för användare av skärmläsare, </a:t>
            </a:r>
          </a:p>
          <a:p>
            <a:r>
              <a:rPr lang="sv-SE" sz="1600">
                <a:effectLst/>
              </a:rPr>
              <a:t>eftersom de tvingar användare att navigera genom webbsidan - förbi huvudmenyn och in i innehållet </a:t>
            </a:r>
          </a:p>
          <a:p>
            <a:r>
              <a:rPr lang="sv-SE" sz="1600">
                <a:effectLst/>
              </a:rPr>
              <a:t>- för att ta reda på vad sidan handlar om.</a:t>
            </a:r>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33</a:t>
            </a:fld>
            <a:endParaRPr lang="sv-SE"/>
          </a:p>
        </p:txBody>
      </p:sp>
    </p:spTree>
    <p:extLst>
      <p:ext uri="{BB962C8B-B14F-4D97-AF65-F5344CB8AC3E}">
        <p14:creationId xmlns:p14="http://schemas.microsoft.com/office/powerpoint/2010/main" val="748470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Calibri" panose="020F0502020204030204" pitchFamily="34" charset="0"/>
              </a:rPr>
              <a:t>En webbsida ska:</a:t>
            </a:r>
          </a:p>
          <a:p>
            <a:r>
              <a:rPr lang="sv-SE" dirty="0">
                <a:effectLst/>
                <a:latin typeface="Calibri" panose="020F0502020204030204" pitchFamily="34" charset="0"/>
              </a:rPr>
              <a:t>Fungera i olika skärmbredder</a:t>
            </a:r>
          </a:p>
          <a:p>
            <a:r>
              <a:rPr lang="sv-SE" dirty="0">
                <a:effectLst/>
                <a:latin typeface="Calibri" panose="020F0502020204030204" pitchFamily="34" charset="0"/>
              </a:rPr>
              <a:t>Testa genom att besöka sidan i mobilen.</a:t>
            </a:r>
          </a:p>
          <a:p>
            <a:br>
              <a:rPr lang="sv-SE" dirty="0">
                <a:effectLst/>
                <a:latin typeface="Calibri" panose="020F0502020204030204" pitchFamily="34" charset="0"/>
              </a:rPr>
            </a:br>
            <a:endParaRPr lang="sv-SE" dirty="0">
              <a:effectLst/>
              <a:latin typeface="Calibri" panose="020F0502020204030204" pitchFamily="34" charset="0"/>
            </a:endParaRPr>
          </a:p>
          <a:p>
            <a:r>
              <a:rPr lang="sv-SE" dirty="0">
                <a:effectLst/>
                <a:latin typeface="Calibri" panose="020F0502020204030204" pitchFamily="34" charset="0"/>
              </a:rPr>
              <a:t>Tänk även på att webbplatser kan fungera olika i olika webbläsare</a:t>
            </a:r>
          </a:p>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34</a:t>
            </a:fld>
            <a:endParaRPr lang="sv-SE"/>
          </a:p>
        </p:txBody>
      </p:sp>
    </p:spTree>
    <p:extLst>
      <p:ext uri="{BB962C8B-B14F-4D97-AF65-F5344CB8AC3E}">
        <p14:creationId xmlns:p14="http://schemas.microsoft.com/office/powerpoint/2010/main" val="65181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En bra rubrikstruktur börjar med rubriksnivå 1 (h1).</a:t>
            </a:r>
          </a:p>
          <a:p>
            <a:endParaRPr lang="sv-SE" sz="1200" dirty="0"/>
          </a:p>
          <a:p>
            <a:r>
              <a:rPr lang="sv-SE" sz="1200" dirty="0"/>
              <a:t>Och en underliggande rubrik hamnar på nästa nivå som blir då rubriksnivå 2. o.s.v.</a:t>
            </a:r>
          </a:p>
          <a:p>
            <a:endParaRPr lang="sv-SE" sz="1200" dirty="0"/>
          </a:p>
          <a:p>
            <a:r>
              <a:rPr lang="sv-SE" sz="1200" dirty="0"/>
              <a:t>I exemplet ser vi att huvudrubriken h1 Tips och råd.</a:t>
            </a:r>
          </a:p>
          <a:p>
            <a:r>
              <a:rPr lang="sv-SE" sz="1200" dirty="0"/>
              <a:t>Sen Funka tipsar.</a:t>
            </a:r>
          </a:p>
          <a:p>
            <a:endParaRPr lang="sv-SE" sz="1200" dirty="0"/>
          </a:p>
          <a:p>
            <a:r>
              <a:rPr lang="sv-SE" sz="1200" dirty="0"/>
              <a:t>Här använder vi oss av ett verktyg från </a:t>
            </a:r>
            <a:r>
              <a:rPr lang="sv-SE" sz="1200" dirty="0" err="1"/>
              <a:t>pauljadams</a:t>
            </a:r>
            <a:r>
              <a:rPr lang="sv-SE" sz="1200" dirty="0"/>
              <a:t> för att visa hur koden är uppmärkt.</a:t>
            </a:r>
          </a:p>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36</a:t>
            </a:fld>
            <a:endParaRPr lang="sv-SE"/>
          </a:p>
        </p:txBody>
      </p:sp>
    </p:spTree>
    <p:extLst>
      <p:ext uri="{BB962C8B-B14F-4D97-AF65-F5344CB8AC3E}">
        <p14:creationId xmlns:p14="http://schemas.microsoft.com/office/powerpoint/2010/main" val="4081965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När vi bygger sidor är det viktigt att sidorna är logiskt uppbyggda. </a:t>
            </a:r>
          </a:p>
          <a:p>
            <a:r>
              <a:rPr lang="sv-SE" sz="1600"/>
              <a:t>Rubriksnivåer får inte hoppas över för att det blir snyggare med en mindre rubrik. Anpassa utseendet med hjälp av CSS.</a:t>
            </a:r>
          </a:p>
          <a:p>
            <a:endParaRPr lang="sv-SE" sz="1600"/>
          </a:p>
          <a:p>
            <a:r>
              <a:rPr lang="sv-SE" sz="1600"/>
              <a:t>För varje rubriknivå, &lt;h1&gt; - &lt;h6&gt;, anger förhållandet från en del av innehållet till de andra delarna.</a:t>
            </a:r>
          </a:p>
          <a:p>
            <a:endParaRPr lang="sv-SE" sz="1600"/>
          </a:p>
          <a:p>
            <a:r>
              <a:rPr lang="sv-SE" sz="1600"/>
              <a:t>&lt;h2&gt; relaterar logiskt till &lt;h1&gt; som föregår &lt;h2&gt;.</a:t>
            </a:r>
          </a:p>
          <a:p>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37</a:t>
            </a:fld>
            <a:endParaRPr lang="sv-SE"/>
          </a:p>
        </p:txBody>
      </p:sp>
    </p:spTree>
    <p:extLst>
      <p:ext uri="{BB962C8B-B14F-4D97-AF65-F5344CB8AC3E}">
        <p14:creationId xmlns:p14="http://schemas.microsoft.com/office/powerpoint/2010/main" val="876757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600" b="1"/>
              <a:t>Skapa riktiga rubriker, inte bara stor, fet text</a:t>
            </a:r>
          </a:p>
          <a:p>
            <a:pPr marL="0" indent="0">
              <a:buNone/>
            </a:pPr>
            <a:endParaRPr lang="sv-SE" sz="1600" b="1"/>
          </a:p>
          <a:p>
            <a:r>
              <a:rPr lang="sv-SE" sz="1600"/>
              <a:t>Rubriker handlar om logisk struktur, inte bara visuella effekter. </a:t>
            </a:r>
          </a:p>
          <a:p>
            <a:r>
              <a:rPr lang="sv-SE" sz="1600"/>
              <a:t>Stor fet text kan se ut som en rubrik visuellt för användare, </a:t>
            </a:r>
          </a:p>
          <a:p>
            <a:r>
              <a:rPr lang="sv-SE" sz="1600"/>
              <a:t>men uppläsande hjälpmedel ignorerar storleken och teckensnittets vikt. </a:t>
            </a:r>
          </a:p>
          <a:p>
            <a:endParaRPr lang="sv-SE" sz="1600"/>
          </a:p>
          <a:p>
            <a:r>
              <a:rPr lang="sv-SE" sz="1600"/>
              <a:t>Och som du nu har lärt sig så kommer inte en skärmläsare att lista fetmarkerade ord som rubriker. </a:t>
            </a:r>
          </a:p>
          <a:p>
            <a:r>
              <a:rPr lang="sv-SE" sz="1600"/>
              <a:t>Vilket gör att vi döljer dem ur strukturen.</a:t>
            </a:r>
          </a:p>
          <a:p>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38</a:t>
            </a:fld>
            <a:endParaRPr lang="sv-SE"/>
          </a:p>
        </p:txBody>
      </p:sp>
    </p:spTree>
    <p:extLst>
      <p:ext uri="{BB962C8B-B14F-4D97-AF65-F5344CB8AC3E}">
        <p14:creationId xmlns:p14="http://schemas.microsoft.com/office/powerpoint/2010/main" val="1763068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600" dirty="0"/>
          </a:p>
        </p:txBody>
      </p:sp>
      <p:sp>
        <p:nvSpPr>
          <p:cNvPr id="4" name="Platshållare för bildnummer 3"/>
          <p:cNvSpPr>
            <a:spLocks noGrp="1"/>
          </p:cNvSpPr>
          <p:nvPr>
            <p:ph type="sldNum" sz="quarter" idx="5"/>
          </p:nvPr>
        </p:nvSpPr>
        <p:spPr/>
        <p:txBody>
          <a:bodyPr/>
          <a:lstStyle/>
          <a:p>
            <a:fld id="{B5BB313B-E867-409A-B297-11B7A91DCD2E}" type="slidenum">
              <a:rPr lang="sv-SE" smtClean="0"/>
              <a:t>39</a:t>
            </a:fld>
            <a:endParaRPr lang="sv-SE"/>
          </a:p>
        </p:txBody>
      </p:sp>
    </p:spTree>
    <p:extLst>
      <p:ext uri="{BB962C8B-B14F-4D97-AF65-F5344CB8AC3E}">
        <p14:creationId xmlns:p14="http://schemas.microsoft.com/office/powerpoint/2010/main" val="1709193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Hur skriver vi bra rubriker?</a:t>
            </a:r>
          </a:p>
          <a:p>
            <a:endParaRPr lang="sv-SE" sz="1600" dirty="0"/>
          </a:p>
          <a:p>
            <a:r>
              <a:rPr lang="sv-SE" sz="1600" dirty="0"/>
              <a:t>Ur ett lagperspektiv ska rubriker tydligt och kortfattat beskriva områdets funktion.</a:t>
            </a:r>
          </a:p>
          <a:p>
            <a:endParaRPr lang="sv-SE" sz="1600" dirty="0"/>
          </a:p>
          <a:p>
            <a:r>
              <a:rPr lang="sv-SE" sz="1600" dirty="0"/>
              <a:t>Skriver vi bra rubriker blir det även lättare för besökare att hitta till sidan via sökmotorn.</a:t>
            </a:r>
          </a:p>
          <a:p>
            <a:endParaRPr lang="sv-SE" sz="1600" dirty="0"/>
          </a:p>
          <a:p>
            <a:r>
              <a:rPr lang="sv-SE" sz="1600" dirty="0"/>
              <a:t>Skriver man exempelvis enbart öppettider så framgår det inte så tydligt vad det är öppettider för</a:t>
            </a:r>
          </a:p>
          <a:p>
            <a:r>
              <a:rPr lang="sv-SE" sz="1600" dirty="0"/>
              <a:t>Kan ju tipsa om att på en kommunwebb så används öppettider lite för ofta så om man söker på öppettider så framgår det inte på en gång vems öppettider man får fram. Är det förskolan Nyckelpigan eller äldreboendet Krusbäret?	</a:t>
            </a:r>
          </a:p>
          <a:p>
            <a:endParaRPr lang="sv-SE" sz="1600" dirty="0"/>
          </a:p>
        </p:txBody>
      </p:sp>
      <p:sp>
        <p:nvSpPr>
          <p:cNvPr id="4" name="Platshållare för bildnummer 3"/>
          <p:cNvSpPr>
            <a:spLocks noGrp="1"/>
          </p:cNvSpPr>
          <p:nvPr>
            <p:ph type="sldNum" sz="quarter" idx="5"/>
          </p:nvPr>
        </p:nvSpPr>
        <p:spPr/>
        <p:txBody>
          <a:bodyPr/>
          <a:lstStyle/>
          <a:p>
            <a:fld id="{B5BB313B-E867-409A-B297-11B7A91DCD2E}" type="slidenum">
              <a:rPr lang="sv-SE" smtClean="0"/>
              <a:t>40</a:t>
            </a:fld>
            <a:endParaRPr lang="sv-SE"/>
          </a:p>
        </p:txBody>
      </p:sp>
    </p:spTree>
    <p:extLst>
      <p:ext uri="{BB962C8B-B14F-4D97-AF65-F5344CB8AC3E}">
        <p14:creationId xmlns:p14="http://schemas.microsoft.com/office/powerpoint/2010/main" val="2248793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600"/>
              <a:t>Tänk på att de som använder uppläsande hjälpmedel inte bara kan titta på en sida och få en överblick.</a:t>
            </a:r>
          </a:p>
          <a:p>
            <a:endParaRPr lang="sv-SE" sz="1600" b="0" i="0" kern="1200">
              <a:solidFill>
                <a:schemeClr val="tx1"/>
              </a:solidFill>
              <a:effectLst/>
              <a:latin typeface="+mn-lt"/>
              <a:ea typeface="+mn-ea"/>
              <a:cs typeface="+mn-cs"/>
            </a:endParaRPr>
          </a:p>
          <a:p>
            <a:r>
              <a:rPr lang="sv-SE" sz="1600" b="0" i="0" kern="1200">
                <a:solidFill>
                  <a:schemeClr val="tx1"/>
                </a:solidFill>
                <a:effectLst/>
                <a:latin typeface="+mn-lt"/>
                <a:ea typeface="+mn-ea"/>
                <a:cs typeface="+mn-cs"/>
              </a:rPr>
              <a:t>En användare som kan se - kan ta in mycket information om sidans struktur utan att behöva läsa allt innehåll. </a:t>
            </a:r>
          </a:p>
          <a:p>
            <a:endParaRPr lang="sv-SE" sz="1600" b="0" i="0" kern="1200">
              <a:solidFill>
                <a:schemeClr val="tx1"/>
              </a:solidFill>
              <a:effectLst/>
              <a:latin typeface="+mn-lt"/>
              <a:ea typeface="+mn-ea"/>
              <a:cs typeface="+mn-cs"/>
            </a:endParaRPr>
          </a:p>
          <a:p>
            <a:r>
              <a:rPr lang="sv-SE" sz="1600" b="0" i="0" kern="1200">
                <a:solidFill>
                  <a:schemeClr val="tx1"/>
                </a:solidFill>
                <a:effectLst/>
                <a:latin typeface="+mn-lt"/>
                <a:ea typeface="+mn-ea"/>
                <a:cs typeface="+mn-cs"/>
              </a:rPr>
              <a:t>Användare av uppläsande hjälpmedel har inte den lyxen. </a:t>
            </a:r>
          </a:p>
          <a:p>
            <a:r>
              <a:rPr lang="sv-SE" sz="1600" b="0" i="0" kern="1200">
                <a:solidFill>
                  <a:schemeClr val="tx1"/>
                </a:solidFill>
                <a:effectLst/>
                <a:latin typeface="+mn-lt"/>
                <a:ea typeface="+mn-ea"/>
                <a:cs typeface="+mn-cs"/>
              </a:rPr>
              <a:t>Skärmläsare läser linjärt, vilket innebär att du lyssnar på hela webbsidan, </a:t>
            </a:r>
          </a:p>
          <a:p>
            <a:r>
              <a:rPr lang="sv-SE" sz="1600" b="0" i="0" kern="1200">
                <a:solidFill>
                  <a:schemeClr val="tx1"/>
                </a:solidFill>
                <a:effectLst/>
                <a:latin typeface="+mn-lt"/>
                <a:ea typeface="+mn-ea"/>
                <a:cs typeface="+mn-cs"/>
              </a:rPr>
              <a:t>såvida det inte finns något annat bekvämt sätt att få en "glimt" av sidans layout och struktur. </a:t>
            </a:r>
          </a:p>
          <a:p>
            <a:endParaRPr lang="sv-SE" sz="1600" b="0" i="0" kern="1200">
              <a:solidFill>
                <a:schemeClr val="tx1"/>
              </a:solidFill>
              <a:effectLst/>
              <a:latin typeface="+mn-lt"/>
              <a:ea typeface="+mn-ea"/>
              <a:cs typeface="+mn-cs"/>
            </a:endParaRPr>
          </a:p>
          <a:p>
            <a:r>
              <a:rPr lang="sv-SE" sz="1600" b="0" i="0" kern="1200">
                <a:solidFill>
                  <a:schemeClr val="tx1"/>
                </a:solidFill>
                <a:effectLst/>
                <a:latin typeface="+mn-lt"/>
                <a:ea typeface="+mn-ea"/>
                <a:cs typeface="+mn-cs"/>
              </a:rPr>
              <a:t>Rubriksstruktur är för dom ett sätt att göra det. </a:t>
            </a:r>
          </a:p>
        </p:txBody>
      </p:sp>
      <p:sp>
        <p:nvSpPr>
          <p:cNvPr id="4" name="Platshållare för bildnummer 3"/>
          <p:cNvSpPr>
            <a:spLocks noGrp="1"/>
          </p:cNvSpPr>
          <p:nvPr>
            <p:ph type="sldNum" sz="quarter" idx="5"/>
          </p:nvPr>
        </p:nvSpPr>
        <p:spPr/>
        <p:txBody>
          <a:bodyPr/>
          <a:lstStyle/>
          <a:p>
            <a:fld id="{B5BB313B-E867-409A-B297-11B7A91DCD2E}" type="slidenum">
              <a:rPr lang="sv-SE" smtClean="0"/>
              <a:t>41</a:t>
            </a:fld>
            <a:endParaRPr lang="sv-SE"/>
          </a:p>
        </p:txBody>
      </p:sp>
    </p:spTree>
    <p:extLst>
      <p:ext uri="{BB962C8B-B14F-4D97-AF65-F5344CB8AC3E}">
        <p14:creationId xmlns:p14="http://schemas.microsoft.com/office/powerpoint/2010/main" val="19658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3</a:t>
            </a:fld>
            <a:endParaRPr lang="sv-SE"/>
          </a:p>
        </p:txBody>
      </p:sp>
    </p:spTree>
    <p:extLst>
      <p:ext uri="{BB962C8B-B14F-4D97-AF65-F5344CB8AC3E}">
        <p14:creationId xmlns:p14="http://schemas.microsoft.com/office/powerpoint/2010/main" val="3535801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0" i="0" kern="1200">
                <a:solidFill>
                  <a:schemeClr val="tx1"/>
                </a:solidFill>
                <a:effectLst/>
                <a:latin typeface="+mn-lt"/>
                <a:ea typeface="+mn-ea"/>
                <a:cs typeface="+mn-cs"/>
              </a:rPr>
              <a:t>Användare av skärmläsare kan använda kortkommandon för att navigera genom dokumentets rubrikstruktur. </a:t>
            </a:r>
          </a:p>
          <a:p>
            <a:endParaRPr lang="sv-SE" sz="1600" b="0" i="0" kern="1200">
              <a:solidFill>
                <a:schemeClr val="tx1"/>
              </a:solidFill>
              <a:effectLst/>
              <a:latin typeface="+mn-lt"/>
              <a:ea typeface="+mn-ea"/>
              <a:cs typeface="+mn-cs"/>
            </a:endParaRPr>
          </a:p>
          <a:p>
            <a:r>
              <a:rPr lang="sv-SE" sz="1600" b="0" i="0" kern="1200">
                <a:solidFill>
                  <a:schemeClr val="tx1"/>
                </a:solidFill>
                <a:effectLst/>
                <a:latin typeface="+mn-lt"/>
                <a:ea typeface="+mn-ea"/>
                <a:cs typeface="+mn-cs"/>
              </a:rPr>
              <a:t>Till exempel, i JAWS hoppar "H" -tangenten från en rubrik till en annan, läser dem i sekventiell ordning, oavsett vilken nivå rubriken är (h1, h2, h3, etc.). Knappen "1" hoppar genom alla nivå 1-rubriker (&lt;h1&gt;). Knappen "2" hoppar genom alla nivå 2-rubriker (&lt;h2&gt;) och så vidare.</a:t>
            </a:r>
          </a:p>
          <a:p>
            <a:endParaRPr lang="sv-SE"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Med detta i åtanke kollar vi vidare på hur vi bör jobba med rubriker.</a:t>
            </a:r>
            <a:endParaRPr lang="sv-SE" sz="1600"/>
          </a:p>
          <a:p>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42</a:t>
            </a:fld>
            <a:endParaRPr lang="sv-SE"/>
          </a:p>
        </p:txBody>
      </p:sp>
    </p:spTree>
    <p:extLst>
      <p:ext uri="{BB962C8B-B14F-4D97-AF65-F5344CB8AC3E}">
        <p14:creationId xmlns:p14="http://schemas.microsoft.com/office/powerpoint/2010/main" val="3243674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Vid tester med </a:t>
            </a:r>
            <a:r>
              <a:rPr lang="sv-SE" sz="1600" dirty="0" err="1"/>
              <a:t>eye-tracking</a:t>
            </a:r>
            <a:r>
              <a:rPr lang="sv-SE" sz="1600" dirty="0"/>
              <a:t> </a:t>
            </a:r>
          </a:p>
          <a:p>
            <a:r>
              <a:rPr lang="sv-SE" sz="1600" dirty="0"/>
              <a:t>-när man kan se var användare tittar på skärmen -  syns det tydligt att blicken hoppar mellan rubriker. </a:t>
            </a:r>
          </a:p>
          <a:p>
            <a:endParaRPr lang="sv-SE" sz="1600" dirty="0"/>
          </a:p>
          <a:p>
            <a:r>
              <a:rPr lang="sv-SE" sz="1600" dirty="0"/>
              <a:t>Viktigt såklart också att använda direkta rubriker, tydligt uppställda efter användarens behov. Viktigast först!</a:t>
            </a:r>
          </a:p>
          <a:p>
            <a:endParaRPr lang="sv-SE" sz="1600" dirty="0"/>
          </a:p>
          <a:p>
            <a:r>
              <a:rPr lang="sv-SE" sz="1600" dirty="0"/>
              <a:t>Men ett exempel är att använda sig av tydligt uppdelade och lagom långa stycken. </a:t>
            </a:r>
          </a:p>
          <a:p>
            <a:endParaRPr lang="sv-SE" dirty="0"/>
          </a:p>
        </p:txBody>
      </p:sp>
      <p:sp>
        <p:nvSpPr>
          <p:cNvPr id="4" name="Platshållare för bildnummer 3"/>
          <p:cNvSpPr>
            <a:spLocks noGrp="1"/>
          </p:cNvSpPr>
          <p:nvPr>
            <p:ph type="sldNum" sz="quarter" idx="10"/>
          </p:nvPr>
        </p:nvSpPr>
        <p:spPr/>
        <p:txBody>
          <a:bodyPr/>
          <a:lstStyle/>
          <a:p>
            <a:fld id="{B5BB313B-E867-409A-B297-11B7A91DCD2E}" type="slidenum">
              <a:rPr lang="sv-SE" smtClean="0"/>
              <a:t>43</a:t>
            </a:fld>
            <a:endParaRPr lang="sv-SE"/>
          </a:p>
        </p:txBody>
      </p:sp>
    </p:spTree>
    <p:extLst>
      <p:ext uri="{BB962C8B-B14F-4D97-AF65-F5344CB8AC3E}">
        <p14:creationId xmlns:p14="http://schemas.microsoft.com/office/powerpoint/2010/main" val="1811186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Vissa kan se tabeller som ett svårt sätt att ta till sig av information, </a:t>
            </a:r>
          </a:p>
          <a:p>
            <a:r>
              <a:rPr lang="sv-SE" sz="1600"/>
              <a:t>men tabeller är ett ypperligt sätt att visa stora mängder av data.</a:t>
            </a:r>
          </a:p>
          <a:p>
            <a:endParaRPr lang="sv-SE" sz="1600"/>
          </a:p>
          <a:p>
            <a:r>
              <a:rPr lang="sv-SE" sz="1600"/>
              <a:t>Tänker vi till när vi skapar våra tabeller går det även att få de tillgängliga </a:t>
            </a:r>
          </a:p>
          <a:p>
            <a:r>
              <a:rPr lang="sv-SE" sz="1600"/>
              <a:t>och vi kan då undvika de fallgropar som gör en tabell otillgänglig.</a:t>
            </a:r>
          </a:p>
          <a:p>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44</a:t>
            </a:fld>
            <a:endParaRPr lang="sv-SE"/>
          </a:p>
        </p:txBody>
      </p:sp>
    </p:spTree>
    <p:extLst>
      <p:ext uri="{BB962C8B-B14F-4D97-AF65-F5344CB8AC3E}">
        <p14:creationId xmlns:p14="http://schemas.microsoft.com/office/powerpoint/2010/main" val="418764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En tabell som ser ut som en tabell, ska vara uppmärkt som en tabell.</a:t>
            </a:r>
          </a:p>
          <a:p>
            <a:endParaRPr lang="sv-SE" sz="1600"/>
          </a:p>
          <a:p>
            <a:r>
              <a:rPr lang="sv-SE" sz="1600"/>
              <a:t>Både i program som </a:t>
            </a:r>
            <a:r>
              <a:rPr lang="sv-SE" sz="1600" err="1"/>
              <a:t>word</a:t>
            </a:r>
            <a:r>
              <a:rPr lang="sv-SE" sz="1600"/>
              <a:t> och i många webbverktyg finns det idag möjlighet att använda inbyggda funktioner för att skapa tabeller. </a:t>
            </a:r>
          </a:p>
          <a:p>
            <a:r>
              <a:rPr lang="sv-SE" sz="1600"/>
              <a:t>På webben finns det dock även möjlighet att skapa med enbart styling, </a:t>
            </a:r>
          </a:p>
          <a:p>
            <a:r>
              <a:rPr lang="sv-SE" sz="1600"/>
              <a:t>vilket vi inte får göra. </a:t>
            </a:r>
          </a:p>
          <a:p>
            <a:endParaRPr lang="sv-SE" sz="1600"/>
          </a:p>
          <a:p>
            <a:r>
              <a:rPr lang="sv-SE" sz="1600"/>
              <a:t>Det är viktigt att det finns en tydlig koppling mellan rubrik och innehåll. </a:t>
            </a:r>
          </a:p>
          <a:p>
            <a:r>
              <a:rPr lang="sv-SE" sz="1600"/>
              <a:t>Det absolut enklaste sättet att arbeta med tabeller är att skapa enkla tabeller.</a:t>
            </a:r>
          </a:p>
          <a:p>
            <a:endParaRPr lang="sv-SE" sz="1600"/>
          </a:p>
          <a:p>
            <a:r>
              <a:rPr lang="sv-SE" sz="1600"/>
              <a:t>Med en enkel tabell menar jag en </a:t>
            </a:r>
            <a:r>
              <a:rPr lang="sv-SE" sz="1600" err="1"/>
              <a:t>rubrikrad</a:t>
            </a:r>
            <a:r>
              <a:rPr lang="sv-SE" sz="1600"/>
              <a:t> eller kolumnrubrik och tillhörande tabelldata</a:t>
            </a:r>
          </a:p>
          <a:p>
            <a:endParaRPr lang="sv-SE" sz="1600"/>
          </a:p>
          <a:p>
            <a:r>
              <a:rPr lang="sv-SE" sz="1600"/>
              <a: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1951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Alla tabeller som vi skapar ska ha en tydlig rubrik. </a:t>
            </a:r>
          </a:p>
          <a:p>
            <a:r>
              <a:rPr lang="sv-SE" sz="1600"/>
              <a:t>Till det kan vi använda elementet </a:t>
            </a:r>
            <a:r>
              <a:rPr lang="sv-SE" sz="1600" err="1"/>
              <a:t>caption</a:t>
            </a:r>
            <a:r>
              <a:rPr lang="sv-SE" sz="1600"/>
              <a:t>. </a:t>
            </a:r>
          </a:p>
          <a:p>
            <a:endParaRPr lang="sv-SE" sz="1600"/>
          </a:p>
          <a:p>
            <a:r>
              <a:rPr lang="sv-SE" sz="1600"/>
              <a:t>Många webbverktyg har inbyggda funktioner för det, </a:t>
            </a:r>
          </a:p>
          <a:p>
            <a:r>
              <a:rPr lang="sv-SE" sz="1600"/>
              <a:t>annars lägger man till det i en så kallad </a:t>
            </a:r>
            <a:r>
              <a:rPr lang="sv-SE" sz="1600" err="1"/>
              <a:t>caption</a:t>
            </a:r>
            <a:r>
              <a:rPr lang="sv-SE" sz="1600"/>
              <a:t>-tagg inuti table-taggen.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322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000"/>
              <a:t>Varje rad innehåller antingen rubrikceller eller dataceller. Rubriken är det som berättar vad kolumnen eller raden innehåller.</a:t>
            </a:r>
            <a:r>
              <a:rPr lang="sv-SE"/>
              <a: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769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 Ett uppläsande hjälpmedel läser upp innehållet och kan berätta vilken rubrik en datacell har.</a:t>
            </a:r>
          </a:p>
          <a:p>
            <a:endParaRPr lang="sv-SE" sz="1600"/>
          </a:p>
          <a:p>
            <a:r>
              <a:rPr lang="sv-SE" sz="1600"/>
              <a:t>I början av en ny rad presenterar den kolumnrubriken, cellinnehållet och berättar sedan var i tabellen besökaren befinner sig.</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722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I vissa fall behövs både kolumn- och radrubrik.</a:t>
            </a:r>
          </a:p>
          <a:p>
            <a:r>
              <a:rPr lang="sv-SE" sz="1600"/>
              <a:t>Där det finns innehåll ska rubriksformatering användas, men i en cell som ska lämnas tom passar det bättre med en vanlig datacell (TD)</a:t>
            </a:r>
          </a:p>
          <a:p>
            <a:r>
              <a:rPr lang="sv-SE" sz="1600"/>
              <a:t>Lämna inte rubrikceller tomma.</a:t>
            </a:r>
          </a:p>
          <a:p>
            <a:endParaRPr lang="sv-SE" sz="1600"/>
          </a:p>
          <a:p>
            <a:r>
              <a:rPr lang="sv-SE" sz="1600"/>
              <a:t>Rubrikceller ska förklara innehållet som kommer i datacellerna, därför behöver den ha innehåll.</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051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För att ange läsriktningen i mer avancerade tabeller så behöver man ange något som heter </a:t>
            </a:r>
            <a:r>
              <a:rPr lang="sv-SE" sz="1600" err="1"/>
              <a:t>scope</a:t>
            </a:r>
            <a:r>
              <a:rPr lang="sv-SE" sz="1600"/>
              <a:t>.</a:t>
            </a:r>
          </a:p>
          <a:p>
            <a:endParaRPr lang="sv-SE" sz="1600"/>
          </a:p>
          <a:p>
            <a:r>
              <a:rPr lang="sv-SE" sz="1600"/>
              <a:t>Det sätts på rubrikcellen för att klargöra vilken riktning rubrikcellen är en rubrik för om det är för raden eller kolumnen.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066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Efter att ha lärt oss om </a:t>
            </a:r>
            <a:r>
              <a:rPr lang="sv-SE" sz="1600" err="1"/>
              <a:t>scope</a:t>
            </a:r>
            <a:r>
              <a:rPr lang="sv-SE" sz="1600"/>
              <a:t> och hur skärmläsare läser upp innehåll </a:t>
            </a:r>
          </a:p>
          <a:p>
            <a:r>
              <a:rPr lang="sv-SE" sz="1600"/>
              <a:t>kan vi nu förstå det svåra med att sammanfoga och dela celler, </a:t>
            </a:r>
          </a:p>
          <a:p>
            <a:r>
              <a:rPr lang="sv-SE" sz="1600"/>
              <a:t>då försvinner den logiska strukturen </a:t>
            </a:r>
          </a:p>
          <a:p>
            <a:r>
              <a:rPr lang="sv-SE" sz="1600"/>
              <a:t>och vi behöver manuellt testa och se över om innehållet kan läsas upp på ett logiskt sätt.</a:t>
            </a:r>
          </a:p>
          <a:p>
            <a:endParaRPr lang="sv-SE" sz="1600"/>
          </a:p>
          <a:p>
            <a:r>
              <a:rPr lang="sv-SE" sz="1600"/>
              <a:t>Det finns funktioner för att sammanfoga celler där man kopplar på </a:t>
            </a:r>
            <a:r>
              <a:rPr lang="sv-SE" sz="1600" err="1"/>
              <a:t>rowgroup</a:t>
            </a:r>
            <a:r>
              <a:rPr lang="sv-SE" sz="1600"/>
              <a:t> och kopplar rubriker till </a:t>
            </a:r>
            <a:r>
              <a:rPr lang="sv-SE" sz="1600" err="1"/>
              <a:t>Idn</a:t>
            </a:r>
            <a:r>
              <a:rPr lang="sv-SE" sz="1600"/>
              <a:t>.</a:t>
            </a:r>
          </a:p>
          <a:p>
            <a:endParaRPr lang="sv-SE" sz="1600"/>
          </a:p>
          <a:p>
            <a:r>
              <a:rPr lang="sv-SE" sz="1600"/>
              <a:t>Huvudsaken är att ni annars testar och ser till att allt är förståeligt och att en besökare inte behöver komma ihåg strukturen i huvudet.</a:t>
            </a:r>
          </a:p>
          <a:p>
            <a:endParaRPr lang="sv-SE" sz="1600"/>
          </a:p>
          <a:p>
            <a:r>
              <a:rPr lang="sv-SE" sz="1600"/>
              <a:t>Vårt tips är att hålla sig till flera enkla tabeller istället för att göra det komplicerat.</a:t>
            </a:r>
          </a:p>
          <a:p>
            <a:endParaRPr lang="sv-SE" sz="1600"/>
          </a:p>
          <a:p>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51</a:t>
            </a:fld>
            <a:endParaRPr lang="sv-SE"/>
          </a:p>
        </p:txBody>
      </p:sp>
    </p:spTree>
    <p:extLst>
      <p:ext uri="{BB962C8B-B14F-4D97-AF65-F5344CB8AC3E}">
        <p14:creationId xmlns:p14="http://schemas.microsoft.com/office/powerpoint/2010/main" val="390843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veta HUR är meningslöst utan att veta VARFÖR, HUR det gör nytta, VARFÖR det spelar roll.</a:t>
            </a:r>
          </a:p>
        </p:txBody>
      </p:sp>
      <p:sp>
        <p:nvSpPr>
          <p:cNvPr id="4" name="Platshållare för bildnummer 3"/>
          <p:cNvSpPr>
            <a:spLocks noGrp="1"/>
          </p:cNvSpPr>
          <p:nvPr>
            <p:ph type="sldNum" sz="quarter" idx="5"/>
          </p:nvPr>
        </p:nvSpPr>
        <p:spPr/>
        <p:txBody>
          <a:bodyPr/>
          <a:lstStyle/>
          <a:p>
            <a:fld id="{0989E3C7-28AE-4353-AAA8-F0D47A823C63}" type="slidenum">
              <a:rPr lang="sv-SE" smtClean="0"/>
              <a:t>5</a:t>
            </a:fld>
            <a:endParaRPr lang="sv-SE"/>
          </a:p>
        </p:txBody>
      </p:sp>
    </p:spTree>
    <p:extLst>
      <p:ext uri="{BB962C8B-B14F-4D97-AF65-F5344CB8AC3E}">
        <p14:creationId xmlns:p14="http://schemas.microsoft.com/office/powerpoint/2010/main" val="881819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BB313B-E867-409A-B297-11B7A91DCD2E}" type="slidenum">
              <a:rPr lang="sv-SE" smtClean="0"/>
              <a:t>52</a:t>
            </a:fld>
            <a:endParaRPr lang="sv-SE"/>
          </a:p>
        </p:txBody>
      </p:sp>
    </p:spTree>
    <p:extLst>
      <p:ext uri="{BB962C8B-B14F-4D97-AF65-F5344CB8AC3E}">
        <p14:creationId xmlns:p14="http://schemas.microsoft.com/office/powerpoint/2010/main" val="1474107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Tabeller har en visuell utformning som underlättar förståelsen.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Det går att ställa in så att besökaren kan sortera efter dennes behov.</a:t>
            </a:r>
          </a:p>
          <a:p>
            <a:endParaRPr lang="sv-SE" sz="1600"/>
          </a:p>
          <a:p>
            <a:r>
              <a:rPr lang="sv-SE" sz="1600"/>
              <a:t>Och du kan dölja fördjupande information finns att nå genom att fälla ut</a:t>
            </a:r>
          </a:p>
        </p:txBody>
      </p:sp>
      <p:sp>
        <p:nvSpPr>
          <p:cNvPr id="4" name="Platshållare för bildnummer 3"/>
          <p:cNvSpPr>
            <a:spLocks noGrp="1"/>
          </p:cNvSpPr>
          <p:nvPr>
            <p:ph type="sldNum" sz="quarter" idx="5"/>
          </p:nvPr>
        </p:nvSpPr>
        <p:spPr/>
        <p:txBody>
          <a:bodyPr/>
          <a:lstStyle/>
          <a:p>
            <a:fld id="{B5BB313B-E867-409A-B297-11B7A91DCD2E}" type="slidenum">
              <a:rPr lang="sv-SE" smtClean="0"/>
              <a:t>53</a:t>
            </a:fld>
            <a:endParaRPr lang="sv-SE"/>
          </a:p>
        </p:txBody>
      </p:sp>
    </p:spTree>
    <p:extLst>
      <p:ext uri="{BB962C8B-B14F-4D97-AF65-F5344CB8AC3E}">
        <p14:creationId xmlns:p14="http://schemas.microsoft.com/office/powerpoint/2010/main" val="4807098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All information ska kunna nås oberoende av vilken enhet som används. </a:t>
            </a:r>
          </a:p>
          <a:p>
            <a:endParaRPr lang="sv-SE" sz="1600"/>
          </a:p>
          <a:p>
            <a:r>
              <a:rPr lang="sv-SE" sz="1600"/>
              <a:t>Det finns en lag som säger att innehåll ska kunna presenteras utan att det blir </a:t>
            </a:r>
            <a:r>
              <a:rPr lang="sv-SE" sz="1600" err="1"/>
              <a:t>scroll</a:t>
            </a:r>
            <a:r>
              <a:rPr lang="sv-SE" sz="1600"/>
              <a:t> i mer än en riktning.</a:t>
            </a:r>
          </a:p>
          <a:p>
            <a:r>
              <a:rPr lang="sv-SE" sz="1600"/>
              <a:t>Utöver det finns det dock ett par undantag där informationen försummas om den exempelvis blir för liten. Det kan handla om kartor, vissa grafiska bilder, men även tabeller.</a:t>
            </a:r>
          </a:p>
          <a:p>
            <a:endParaRPr lang="sv-SE" sz="1600"/>
          </a:p>
          <a:p>
            <a:r>
              <a:rPr lang="sv-SE" sz="1600"/>
              <a:t>Även om lagen säger att det är ok, kan vi fundera över hur användbart det är.</a:t>
            </a:r>
          </a:p>
          <a:p>
            <a:endParaRPr lang="sv-SE" sz="160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8342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Idag finns det tekniker för att hantera responsiva tabeller,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t>och för att det ska bli bra krävs det att man definierar att tabeller ska vara responsiva redan i koncept- och designfasen. </a:t>
            </a:r>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074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Det första vi behöver fråga oss, är det en länk eller är det en knapp?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Ska användaren kunna göra något eller ska vi hänvisa användaren till en annan sida?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Länkar ska användas till att leda användaren till andra sidor.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Användarna behöver kunna förstå vad som är klickbart. </a:t>
            </a:r>
            <a:endParaRPr lang="sv-SE" sz="160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5261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Ett tips när du skriver en länk är att använda målsidans titel och/eller huvudrubrik som en del av länktexten.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Skriv länktexten med omsorg. Användaren måste kunna förutse vad som kommer att hända vid klick på länken.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Om du inte kan använda samma länktext som i rubriken, se till att länktexten och rubriken skiljer sig så lite åt som möjligt.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0" i="0" kern="1200">
                <a:solidFill>
                  <a:schemeClr val="tx1"/>
                </a:solidFill>
                <a:effectLst/>
                <a:latin typeface="+mn-lt"/>
                <a:ea typeface="+mn-ea"/>
                <a:cs typeface="+mn-cs"/>
              </a:rPr>
              <a:t>Risken är att användaren annars tror att de hamnat på fel sida.(Se </a:t>
            </a:r>
            <a:r>
              <a:rPr lang="sv-SE" sz="1600" b="0" i="0" u="sng" kern="1200">
                <a:solidFill>
                  <a:schemeClr val="tx1"/>
                </a:solidFill>
                <a:effectLst/>
                <a:latin typeface="+mn-lt"/>
                <a:ea typeface="+mn-ea"/>
                <a:cs typeface="+mn-cs"/>
                <a:hlinkClick r:id="rId3"/>
              </a:rPr>
              <a:t>R61 Skriv beskrivande rubriker och etiketter</a:t>
            </a:r>
            <a:r>
              <a:rPr lang="sv-SE" sz="1600" b="0" i="0" kern="1200">
                <a:solidFill>
                  <a:schemeClr val="tx1"/>
                </a:solidFill>
                <a:effectLst/>
                <a:latin typeface="+mn-lt"/>
                <a:ea typeface="+mn-ea"/>
                <a:cs typeface="+mn-cs"/>
              </a:rPr>
              <a:t>.)</a:t>
            </a:r>
          </a:p>
          <a:p>
            <a:endParaRPr lang="sv-SE" sz="1600"/>
          </a:p>
        </p:txBody>
      </p:sp>
      <p:sp>
        <p:nvSpPr>
          <p:cNvPr id="4" name="Platshållare för bildnummer 3"/>
          <p:cNvSpPr>
            <a:spLocks noGrp="1"/>
          </p:cNvSpPr>
          <p:nvPr>
            <p:ph type="sldNum" sz="quarter" idx="5"/>
          </p:nvPr>
        </p:nvSpPr>
        <p:spPr/>
        <p:txBody>
          <a:bodyPr/>
          <a:lstStyle/>
          <a:p>
            <a:fld id="{B5BB313B-E867-409A-B297-11B7A91DCD2E}" type="slidenum">
              <a:rPr lang="sv-SE" smtClean="0"/>
              <a:t>60</a:t>
            </a:fld>
            <a:endParaRPr lang="sv-SE"/>
          </a:p>
        </p:txBody>
      </p:sp>
    </p:spTree>
    <p:extLst>
      <p:ext uri="{BB962C8B-B14F-4D97-AF65-F5344CB8AC3E}">
        <p14:creationId xmlns:p14="http://schemas.microsoft.com/office/powerpoint/2010/main" val="1945299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0"/>
              <a:t>Ska du länka till ett dokument rekommenderar vi att skriva dit </a:t>
            </a:r>
          </a:p>
          <a:p>
            <a:r>
              <a:rPr lang="sv-SE" sz="1600" b="0"/>
              <a:t>hur stor filen är och vilken typ av dokument som användaren laddar ner.</a:t>
            </a:r>
          </a:p>
          <a:p>
            <a:endParaRPr lang="sv-SE" sz="1600" b="0"/>
          </a:p>
        </p:txBody>
      </p:sp>
      <p:sp>
        <p:nvSpPr>
          <p:cNvPr id="4" name="Platshållare för bildnummer 3"/>
          <p:cNvSpPr>
            <a:spLocks noGrp="1"/>
          </p:cNvSpPr>
          <p:nvPr>
            <p:ph type="sldNum" sz="quarter" idx="5"/>
          </p:nvPr>
        </p:nvSpPr>
        <p:spPr/>
        <p:txBody>
          <a:bodyPr/>
          <a:lstStyle/>
          <a:p>
            <a:fld id="{B5BB313B-E867-409A-B297-11B7A91DCD2E}" type="slidenum">
              <a:rPr lang="sv-SE" smtClean="0"/>
              <a:t>61</a:t>
            </a:fld>
            <a:endParaRPr lang="sv-SE"/>
          </a:p>
        </p:txBody>
      </p:sp>
    </p:spTree>
    <p:extLst>
      <p:ext uri="{BB962C8B-B14F-4D97-AF65-F5344CB8AC3E}">
        <p14:creationId xmlns:p14="http://schemas.microsoft.com/office/powerpoint/2010/main" val="4194772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Vi pratade tidigare om att webben ska vara förutsägbar, men en sak som är viktig att tänka på är hur länkar öppnas.</a:t>
            </a:r>
          </a:p>
          <a:p>
            <a:r>
              <a:rPr lang="sv-SE" sz="1600"/>
              <a:t> </a:t>
            </a:r>
          </a:p>
          <a:p>
            <a:r>
              <a:rPr lang="sv-SE" sz="1600"/>
              <a:t>I många verktyg kan man ställa in om länkar ska öppnas i ett nytt fönster eller om man helt enkelt går vidare i samma.</a:t>
            </a:r>
          </a:p>
          <a:p>
            <a:r>
              <a:rPr lang="sv-SE" sz="1600"/>
              <a:t>I grund och botten är det rekommenderat att stanna i samma fönster när man klickar på länkar så att personer med skärmläsare kan navigera sig. </a:t>
            </a:r>
          </a:p>
          <a:p>
            <a:r>
              <a:rPr lang="sv-SE" sz="1600"/>
              <a:t>Istället för att leta upp den nya fliken kan de då enkelt backa för att ta sig tillbaka dit de var tidigare.</a:t>
            </a:r>
          </a:p>
          <a:p>
            <a:endParaRPr lang="sv-SE" sz="1600"/>
          </a:p>
          <a:p>
            <a:r>
              <a:rPr lang="sv-SE" sz="1600"/>
              <a:t>Gör ni ett undantag eller om sidan ni länkar till kräver </a:t>
            </a:r>
            <a:r>
              <a:rPr lang="sv-SE" sz="1600" err="1"/>
              <a:t>inlogg</a:t>
            </a:r>
            <a:r>
              <a:rPr lang="sv-SE" sz="1600"/>
              <a:t>, skriv det i länken.</a:t>
            </a:r>
          </a:p>
          <a:p>
            <a:endParaRPr lang="sv-SE" sz="1600"/>
          </a:p>
          <a:p>
            <a:pPr marL="0" indent="0">
              <a:buFontTx/>
              <a:buNone/>
            </a:pPr>
            <a:r>
              <a:rPr lang="sv-SE" sz="1600"/>
              <a:t>Var konsekventa på hela webbplatsen.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600" b="1"/>
              <a:t>G200</a:t>
            </a:r>
          </a:p>
          <a:p>
            <a:pPr marL="171450" indent="-171450">
              <a:buFontTx/>
              <a:buChar char="-"/>
            </a:pPr>
            <a:endParaRPr lang="sv-SE" sz="160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838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a:t>Ett lagkrav är att en länk måste vara förståelig i sitt sammanhang.</a:t>
            </a:r>
          </a:p>
          <a:p>
            <a:r>
              <a:rPr lang="sv-SE" sz="1600"/>
              <a:t>När vi talar om i sitt sammanhang så räknas exempelvis samma stycke, tabellceller och listobjekt.</a:t>
            </a:r>
          </a:p>
          <a:p>
            <a:endParaRPr lang="sv-SE" sz="1600"/>
          </a:p>
          <a:p>
            <a:r>
              <a:rPr lang="sv-SE" sz="1600"/>
              <a:t>DIGG rekommenderar att lägga länkar separat för att på så sätt även få ”tala till punkt” innan </a:t>
            </a:r>
            <a:r>
              <a:rPr lang="sv-SE" sz="1600" err="1"/>
              <a:t>anvä’ndare</a:t>
            </a:r>
            <a:r>
              <a:rPr lang="sv-SE" sz="1600"/>
              <a:t> klickar sig vidare.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738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B313B-E867-409A-B297-11B7A91DCD2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5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människor är unika. Ingen är den andre lik. Därför behöver vi designa för mångfald. Vi har alla olika förutsättningar, behov och mänskliga förmågor som varierar.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79E4E-D2C7-FC4B-83D3-D24F16DE962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618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Undvik fraser som är begripliga utan sitt sammanhang som till exempel öppna, klicka här, mer info, länk till.</a:t>
            </a:r>
            <a:endParaRPr lang="sv-SE" u="sng"/>
          </a:p>
          <a:p>
            <a:endParaRPr lang="sv-SE"/>
          </a:p>
        </p:txBody>
      </p:sp>
      <p:sp>
        <p:nvSpPr>
          <p:cNvPr id="4" name="Platshållare för bildnummer 3"/>
          <p:cNvSpPr>
            <a:spLocks noGrp="1"/>
          </p:cNvSpPr>
          <p:nvPr>
            <p:ph type="sldNum" sz="quarter" idx="5"/>
          </p:nvPr>
        </p:nvSpPr>
        <p:spPr/>
        <p:txBody>
          <a:bodyPr/>
          <a:lstStyle/>
          <a:p>
            <a:fld id="{B5BB313B-E867-409A-B297-11B7A91DCD2E}" type="slidenum">
              <a:rPr lang="sv-SE" smtClean="0"/>
              <a:t>65</a:t>
            </a:fld>
            <a:endParaRPr lang="sv-SE"/>
          </a:p>
        </p:txBody>
      </p:sp>
    </p:spTree>
    <p:extLst>
      <p:ext uri="{BB962C8B-B14F-4D97-AF65-F5344CB8AC3E}">
        <p14:creationId xmlns:p14="http://schemas.microsoft.com/office/powerpoint/2010/main" val="98043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annan definition av tillgänglighet:</a:t>
            </a:r>
          </a:p>
          <a:p>
            <a:r>
              <a:rPr lang="sv-SE" dirty="0"/>
              <a:t>Vi designar för människor</a:t>
            </a:r>
          </a:p>
        </p:txBody>
      </p:sp>
      <p:sp>
        <p:nvSpPr>
          <p:cNvPr id="4" name="Platshållare för bildnummer 3"/>
          <p:cNvSpPr>
            <a:spLocks noGrp="1"/>
          </p:cNvSpPr>
          <p:nvPr>
            <p:ph type="sldNum" sz="quarter" idx="5"/>
          </p:nvPr>
        </p:nvSpPr>
        <p:spPr/>
        <p:txBody>
          <a:bodyPr/>
          <a:lstStyle/>
          <a:p>
            <a:fld id="{7B379E4E-D2C7-FC4B-83D3-D24F16DE9628}" type="slidenum">
              <a:rPr lang="sv-SE" smtClean="0"/>
              <a:t>7</a:t>
            </a:fld>
            <a:endParaRPr lang="sv-SE"/>
          </a:p>
        </p:txBody>
      </p:sp>
    </p:spTree>
    <p:extLst>
      <p:ext uri="{BB962C8B-B14F-4D97-AF65-F5344CB8AC3E}">
        <p14:creationId xmlns:p14="http://schemas.microsoft.com/office/powerpoint/2010/main" val="298270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15-20 % är troligen lågt räknat då det i första hand baseras på siffror i industriländer. I utvecklingsländer saknas ofta tillförlitlig statistik och därför är det troligen betydligt fler.</a:t>
            </a:r>
          </a:p>
        </p:txBody>
      </p:sp>
      <p:sp>
        <p:nvSpPr>
          <p:cNvPr id="4" name="Platshållare för bildnummer 3"/>
          <p:cNvSpPr>
            <a:spLocks noGrp="1"/>
          </p:cNvSpPr>
          <p:nvPr>
            <p:ph type="sldNum" sz="quarter" idx="5"/>
          </p:nvPr>
        </p:nvSpPr>
        <p:spPr/>
        <p:txBody>
          <a:bodyPr/>
          <a:lstStyle/>
          <a:p>
            <a:fld id="{7B379E4E-D2C7-FC4B-83D3-D24F16DE9628}" type="slidenum">
              <a:rPr lang="sv-SE" smtClean="0"/>
              <a:t>8</a:t>
            </a:fld>
            <a:endParaRPr lang="sv-SE"/>
          </a:p>
        </p:txBody>
      </p:sp>
    </p:spTree>
    <p:extLst>
      <p:ext uri="{BB962C8B-B14F-4D97-AF65-F5344CB8AC3E}">
        <p14:creationId xmlns:p14="http://schemas.microsoft.com/office/powerpoint/2010/main" val="191398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Information och tjänster ska kunna användas på lika villkor och av alla människor, oavsett deras förmåga.</a:t>
            </a:r>
          </a:p>
        </p:txBody>
      </p:sp>
      <p:sp>
        <p:nvSpPr>
          <p:cNvPr id="4" name="Plassholder for lysbildenummer 3"/>
          <p:cNvSpPr>
            <a:spLocks noGrp="1"/>
          </p:cNvSpPr>
          <p:nvPr>
            <p:ph type="sldNum" sz="quarter" idx="5"/>
          </p:nvPr>
        </p:nvSpPr>
        <p:spPr/>
        <p:txBody>
          <a:bodyPr/>
          <a:lstStyle/>
          <a:p>
            <a:fld id="{7B379E4E-D2C7-FC4B-83D3-D24F16DE9628}" type="slidenum">
              <a:rPr lang="sv-SE" smtClean="0"/>
              <a:t>9</a:t>
            </a:fld>
            <a:endParaRPr lang="sv-SE"/>
          </a:p>
        </p:txBody>
      </p:sp>
    </p:spTree>
    <p:extLst>
      <p:ext uri="{BB962C8B-B14F-4D97-AF65-F5344CB8AC3E}">
        <p14:creationId xmlns:p14="http://schemas.microsoft.com/office/powerpoint/2010/main" val="324160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Calibri" panose="020F0502020204030204" pitchFamily="34" charset="0"/>
                <a:ea typeface="Yu Mincho" panose="02020400000000000000" pitchFamily="18" charset="-128"/>
                <a:cs typeface="Arial" panose="020B0604020202020204" pitchFamily="34" charset="0"/>
              </a:rPr>
              <a:t>Universell</a:t>
            </a:r>
            <a:r>
              <a:rPr lang="en-GB" sz="1800" dirty="0">
                <a:effectLst/>
                <a:latin typeface="Calibri" panose="020F0502020204030204" pitchFamily="34" charset="0"/>
                <a:ea typeface="Yu Mincho" panose="02020400000000000000" pitchFamily="18" charset="-128"/>
                <a:cs typeface="Arial" panose="020B0604020202020204" pitchFamily="34" charset="0"/>
              </a:rPr>
              <a:t> design </a:t>
            </a:r>
            <a:r>
              <a:rPr lang="en-GB" sz="1800" dirty="0" err="1">
                <a:effectLst/>
                <a:latin typeface="Calibri" panose="020F0502020204030204" pitchFamily="34" charset="0"/>
                <a:ea typeface="Yu Mincho" panose="02020400000000000000" pitchFamily="18" charset="-128"/>
                <a:cs typeface="Arial" panose="020B0604020202020204" pitchFamily="34" charset="0"/>
              </a:rPr>
              <a:t>omfattar</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en</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större</a:t>
            </a:r>
            <a:r>
              <a:rPr lang="en-GB" sz="1800" dirty="0">
                <a:effectLst/>
                <a:latin typeface="Calibri" panose="020F0502020204030204" pitchFamily="34" charset="0"/>
                <a:ea typeface="Yu Mincho" panose="02020400000000000000" pitchFamily="18" charset="-128"/>
                <a:cs typeface="Arial" panose="020B0604020202020204" pitchFamily="34" charset="0"/>
              </a:rPr>
              <a:t> variation </a:t>
            </a:r>
            <a:r>
              <a:rPr lang="en-GB" sz="1800" dirty="0" err="1">
                <a:effectLst/>
                <a:latin typeface="Calibri" panose="020F0502020204030204" pitchFamily="34" charset="0"/>
                <a:ea typeface="Yu Mincho" panose="02020400000000000000" pitchFamily="18" charset="-128"/>
                <a:cs typeface="Arial" panose="020B0604020202020204" pitchFamily="34" charset="0"/>
              </a:rPr>
              <a:t>av</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mänsklliga</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förmågor</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än</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traditionell</a:t>
            </a:r>
            <a:r>
              <a:rPr lang="en-GB" sz="1800" dirty="0">
                <a:effectLst/>
                <a:latin typeface="Calibri" panose="020F0502020204030204" pitchFamily="34" charset="0"/>
                <a:ea typeface="Yu Mincho" panose="02020400000000000000" pitchFamily="18" charset="-128"/>
                <a:cs typeface="Arial" panose="020B0604020202020204" pitchFamily="34" charset="0"/>
              </a:rPr>
              <a:t> design. För </a:t>
            </a:r>
            <a:r>
              <a:rPr lang="en-GB" sz="1800" dirty="0" err="1">
                <a:effectLst/>
                <a:latin typeface="Calibri" panose="020F0502020204030204" pitchFamily="34" charset="0"/>
                <a:ea typeface="Yu Mincho" panose="02020400000000000000" pitchFamily="18" charset="-128"/>
                <a:cs typeface="Arial" panose="020B0604020202020204" pitchFamily="34" charset="0"/>
              </a:rPr>
              <a:t>att</a:t>
            </a:r>
            <a:r>
              <a:rPr lang="en-GB" sz="1800" dirty="0">
                <a:effectLst/>
                <a:latin typeface="Calibri" panose="020F0502020204030204" pitchFamily="34" charset="0"/>
                <a:ea typeface="Yu Mincho" panose="02020400000000000000" pitchFamily="18" charset="-128"/>
                <a:cs typeface="Arial" panose="020B0604020202020204" pitchFamily="34" charset="0"/>
              </a:rPr>
              <a:t> saker </a:t>
            </a:r>
            <a:r>
              <a:rPr lang="en-GB" sz="1800" dirty="0" err="1">
                <a:effectLst/>
                <a:latin typeface="Calibri" panose="020F0502020204030204" pitchFamily="34" charset="0"/>
                <a:ea typeface="Yu Mincho" panose="02020400000000000000" pitchFamily="18" charset="-128"/>
                <a:cs typeface="Arial" panose="020B0604020202020204" pitchFamily="34" charset="0"/>
              </a:rPr>
              <a:t>faktiskt</a:t>
            </a:r>
            <a:r>
              <a:rPr lang="en-GB" sz="1800" dirty="0">
                <a:effectLst/>
                <a:latin typeface="Calibri" panose="020F0502020204030204" pitchFamily="34" charset="0"/>
                <a:ea typeface="Yu Mincho" panose="02020400000000000000" pitchFamily="18" charset="-128"/>
                <a:cs typeface="Arial" panose="020B0604020202020204" pitchFamily="34" charset="0"/>
              </a:rPr>
              <a:t> ska </a:t>
            </a:r>
            <a:r>
              <a:rPr lang="en-GB" sz="1800" dirty="0" err="1">
                <a:effectLst/>
                <a:latin typeface="Calibri" panose="020F0502020204030204" pitchFamily="34" charset="0"/>
                <a:ea typeface="Yu Mincho" panose="02020400000000000000" pitchFamily="18" charset="-128"/>
                <a:cs typeface="Arial" panose="020B0604020202020204" pitchFamily="34" charset="0"/>
              </a:rPr>
              <a:t>fungera</a:t>
            </a:r>
            <a:r>
              <a:rPr lang="en-GB" sz="1800" dirty="0">
                <a:effectLst/>
                <a:latin typeface="Calibri" panose="020F0502020204030204" pitchFamily="34" charset="0"/>
                <a:ea typeface="Yu Mincho" panose="02020400000000000000" pitchFamily="18" charset="-128"/>
                <a:cs typeface="Arial" panose="020B0604020202020204" pitchFamily="34" charset="0"/>
              </a:rPr>
              <a:t> I den </a:t>
            </a:r>
            <a:r>
              <a:rPr lang="en-GB" sz="1800" dirty="0" err="1">
                <a:effectLst/>
                <a:latin typeface="Calibri" panose="020F0502020204030204" pitchFamily="34" charset="0"/>
                <a:ea typeface="Yu Mincho" panose="02020400000000000000" pitchFamily="18" charset="-128"/>
                <a:cs typeface="Arial" panose="020B0604020202020204" pitchFamily="34" charset="0"/>
              </a:rPr>
              <a:t>riktiga</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världen</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behöver</a:t>
            </a:r>
            <a:r>
              <a:rPr lang="en-GB" sz="1800" dirty="0">
                <a:effectLst/>
                <a:latin typeface="Calibri" panose="020F0502020204030204" pitchFamily="34" charset="0"/>
                <a:ea typeface="Yu Mincho" panose="02020400000000000000" pitchFamily="18" charset="-128"/>
                <a:cs typeface="Arial" panose="020B0604020202020204" pitchFamily="34" charset="0"/>
              </a:rPr>
              <a:t> vi </a:t>
            </a:r>
            <a:r>
              <a:rPr lang="en-GB" sz="1800" dirty="0" err="1">
                <a:effectLst/>
                <a:latin typeface="Calibri" panose="020F0502020204030204" pitchFamily="34" charset="0"/>
                <a:ea typeface="Yu Mincho" panose="02020400000000000000" pitchFamily="18" charset="-128"/>
                <a:cs typeface="Arial" panose="020B0604020202020204" pitchFamily="34" charset="0"/>
              </a:rPr>
              <a:t>tänka</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längre</a:t>
            </a:r>
            <a:r>
              <a:rPr lang="en-GB" sz="1800" dirty="0">
                <a:effectLst/>
                <a:latin typeface="Calibri" panose="020F0502020204030204" pitchFamily="34" charset="0"/>
                <a:ea typeface="Yu Mincho" panose="02020400000000000000" pitchFamily="18" charset="-128"/>
                <a:cs typeface="Arial" panose="020B0604020202020204" pitchFamily="34" charset="0"/>
              </a:rPr>
              <a:t> och </a:t>
            </a:r>
            <a:r>
              <a:rPr lang="en-GB" sz="1800" dirty="0" err="1">
                <a:effectLst/>
                <a:latin typeface="Calibri" panose="020F0502020204030204" pitchFamily="34" charset="0"/>
                <a:ea typeface="Yu Mincho" panose="02020400000000000000" pitchFamily="18" charset="-128"/>
                <a:cs typeface="Arial" panose="020B0604020202020204" pitchFamily="34" charset="0"/>
              </a:rPr>
              <a:t>bredare</a:t>
            </a:r>
            <a:r>
              <a:rPr lang="en-GB" sz="1800" dirty="0">
                <a:effectLst/>
                <a:latin typeface="Calibri" panose="020F0502020204030204" pitchFamily="34" charset="0"/>
                <a:ea typeface="Yu Mincho" panose="02020400000000000000" pitchFamily="18" charset="-128"/>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Yu Mincho" panose="02020400000000000000" pitchFamily="18" charset="-128"/>
                <a:cs typeface="Arial" panose="020B0604020202020204" pitchFamily="34" charset="0"/>
              </a:rPr>
              <a:t>Design Toolkit, </a:t>
            </a:r>
            <a:r>
              <a:rPr lang="en-GB" sz="1800" dirty="0" err="1">
                <a:effectLst/>
                <a:latin typeface="Calibri" panose="020F0502020204030204" pitchFamily="34" charset="0"/>
                <a:ea typeface="Yu Mincho" panose="02020400000000000000" pitchFamily="18" charset="-128"/>
                <a:cs typeface="Arial" panose="020B0604020202020204" pitchFamily="34" charset="0"/>
              </a:rPr>
              <a:t>delad</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på</a:t>
            </a:r>
            <a:r>
              <a:rPr lang="en-GB" sz="1800" dirty="0">
                <a:effectLst/>
                <a:latin typeface="Calibri" panose="020F0502020204030204" pitchFamily="34" charset="0"/>
                <a:ea typeface="Yu Mincho" panose="02020400000000000000" pitchFamily="18" charset="-128"/>
                <a:cs typeface="Arial" panose="020B0604020202020204" pitchFamily="34" charset="0"/>
              </a:rPr>
              <a:t> Twitter </a:t>
            </a:r>
            <a:r>
              <a:rPr lang="en-GB" sz="1800" dirty="0" err="1">
                <a:effectLst/>
                <a:latin typeface="Calibri" panose="020F0502020204030204" pitchFamily="34" charset="0"/>
                <a:ea typeface="Yu Mincho" panose="02020400000000000000" pitchFamily="18" charset="-128"/>
                <a:cs typeface="Arial" panose="020B0604020202020204" pitchFamily="34" charset="0"/>
              </a:rPr>
              <a:t>av</a:t>
            </a:r>
            <a:r>
              <a:rPr lang="en-GB" sz="1800" dirty="0">
                <a:effectLst/>
                <a:latin typeface="Calibri" panose="020F0502020204030204" pitchFamily="34" charset="0"/>
                <a:ea typeface="Yu Mincho" panose="02020400000000000000" pitchFamily="18" charset="-128"/>
                <a:cs typeface="Arial" panose="020B0604020202020204" pitchFamily="34" charset="0"/>
              </a:rPr>
              <a:t> Mark </a:t>
            </a:r>
            <a:r>
              <a:rPr lang="en-GB" sz="1800" dirty="0" err="1">
                <a:effectLst/>
                <a:latin typeface="Calibri" panose="020F0502020204030204" pitchFamily="34" charset="0"/>
                <a:ea typeface="Yu Mincho" panose="02020400000000000000" pitchFamily="18" charset="-128"/>
                <a:cs typeface="Arial" panose="020B0604020202020204" pitchFamily="34" charset="0"/>
              </a:rPr>
              <a:t>McElhaw</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uppdaterad</a:t>
            </a:r>
            <a:r>
              <a:rPr lang="en-GB" sz="1800" dirty="0">
                <a:effectLst/>
                <a:latin typeface="Calibri" panose="020F0502020204030204" pitchFamily="34" charset="0"/>
                <a:ea typeface="Yu Mincho" panose="02020400000000000000" pitchFamily="18" charset="-128"/>
                <a:cs typeface="Arial" panose="020B0604020202020204" pitchFamily="34" charset="0"/>
              </a:rPr>
              <a:t> </a:t>
            </a:r>
            <a:r>
              <a:rPr lang="en-GB" sz="1800" dirty="0" err="1">
                <a:effectLst/>
                <a:latin typeface="Calibri" panose="020F0502020204030204" pitchFamily="34" charset="0"/>
                <a:ea typeface="Yu Mincho" panose="02020400000000000000" pitchFamily="18" charset="-128"/>
                <a:cs typeface="Arial" panose="020B0604020202020204" pitchFamily="34" charset="0"/>
              </a:rPr>
              <a:t>av</a:t>
            </a:r>
            <a:r>
              <a:rPr lang="en-GB" sz="1800" dirty="0">
                <a:effectLst/>
                <a:latin typeface="Calibri" panose="020F0502020204030204" pitchFamily="34" charset="0"/>
                <a:ea typeface="Yu Mincho" panose="02020400000000000000" pitchFamily="18" charset="-128"/>
                <a:cs typeface="Arial" panose="020B0604020202020204" pitchFamily="34" charset="0"/>
              </a:rPr>
              <a:t> Microsoft.</a:t>
            </a:r>
          </a:p>
          <a:p>
            <a:endParaRPr lang="en-GB" dirty="0"/>
          </a:p>
        </p:txBody>
      </p:sp>
      <p:sp>
        <p:nvSpPr>
          <p:cNvPr id="4" name="Platshållare för bildnummer 3"/>
          <p:cNvSpPr>
            <a:spLocks noGrp="1"/>
          </p:cNvSpPr>
          <p:nvPr>
            <p:ph type="sldNum" sz="quarter" idx="5"/>
          </p:nvPr>
        </p:nvSpPr>
        <p:spPr/>
        <p:txBody>
          <a:bodyPr/>
          <a:lstStyle/>
          <a:p>
            <a:fld id="{7B379E4E-D2C7-FC4B-83D3-D24F16DE9628}" type="slidenum">
              <a:rPr lang="sv-SE" smtClean="0"/>
              <a:t>11</a:t>
            </a:fld>
            <a:endParaRPr lang="sv-SE"/>
          </a:p>
        </p:txBody>
      </p:sp>
    </p:spTree>
    <p:extLst>
      <p:ext uri="{BB962C8B-B14F-4D97-AF65-F5344CB8AC3E}">
        <p14:creationId xmlns:p14="http://schemas.microsoft.com/office/powerpoint/2010/main" val="173634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 Gu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47B6886-9121-8925-732C-B50CE02C50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54357"/>
            <a:ext cx="4638555" cy="4495683"/>
          </a:xfrm>
          <a:prstGeom prst="rect">
            <a:avLst/>
          </a:prstGeom>
        </p:spPr>
      </p:pic>
      <p:sp>
        <p:nvSpPr>
          <p:cNvPr id="7" name="Platshållare för rubrik 1">
            <a:extLst>
              <a:ext uri="{FF2B5EF4-FFF2-40B4-BE49-F238E27FC236}">
                <a16:creationId xmlns:a16="http://schemas.microsoft.com/office/drawing/2014/main" id="{FF99F882-0223-5C8C-8190-A80BEB62ADD8}"/>
              </a:ext>
            </a:extLst>
          </p:cNvPr>
          <p:cNvSpPr>
            <a:spLocks noGrp="1"/>
          </p:cNvSpPr>
          <p:nvPr>
            <p:ph type="title" hasCustomPrompt="1"/>
          </p:nvPr>
        </p:nvSpPr>
        <p:spPr>
          <a:xfrm>
            <a:off x="3412556" y="2669264"/>
            <a:ext cx="6997699" cy="1349976"/>
          </a:xfrm>
          <a:prstGeom prst="rect">
            <a:avLst/>
          </a:prstGeom>
        </p:spPr>
        <p:txBody>
          <a:bodyPr vert="horz" wrap="square" lIns="91440" tIns="45720" rIns="0" bIns="72000" rtlCol="0" anchor="b">
            <a:spAutoFit/>
          </a:bodyPr>
          <a:lstStyle>
            <a:lvl1pPr algn="r">
              <a:lnSpc>
                <a:spcPct val="100000"/>
              </a:lnSpc>
              <a:defRPr sz="4000" b="1" i="0">
                <a:latin typeface="Poppins SemiBold" pitchFamily="2" charset="77"/>
                <a:cs typeface="Poppins SemiBold" pitchFamily="2" charset="77"/>
              </a:defRPr>
            </a:lvl1pPr>
          </a:lstStyle>
          <a:p>
            <a:r>
              <a:rPr lang="sv-SE" dirty="0"/>
              <a:t>Titel och </a:t>
            </a:r>
            <a:br>
              <a:rPr lang="sv-SE" dirty="0"/>
            </a:br>
            <a:r>
              <a:rPr lang="sv-SE" dirty="0"/>
              <a:t>eventuellt målgruppen</a:t>
            </a:r>
          </a:p>
        </p:txBody>
      </p:sp>
      <p:pic>
        <p:nvPicPr>
          <p:cNvPr id="5" name="Bildobjekt 5">
            <a:extLst>
              <a:ext uri="{FF2B5EF4-FFF2-40B4-BE49-F238E27FC236}">
                <a16:creationId xmlns:a16="http://schemas.microsoft.com/office/drawing/2014/main" id="{57AAE527-E4EE-BAD3-2C2D-BF3CC8DCE3A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93915" y="584986"/>
            <a:ext cx="1187829" cy="1192345"/>
          </a:xfrm>
          <a:prstGeom prst="rect">
            <a:avLst/>
          </a:prstGeom>
        </p:spPr>
      </p:pic>
      <p:sp>
        <p:nvSpPr>
          <p:cNvPr id="8" name="Platshållare för text 7">
            <a:extLst>
              <a:ext uri="{FF2B5EF4-FFF2-40B4-BE49-F238E27FC236}">
                <a16:creationId xmlns:a16="http://schemas.microsoft.com/office/drawing/2014/main" id="{CE865940-D30E-2453-E17C-60E43C6B7075}"/>
              </a:ext>
            </a:extLst>
          </p:cNvPr>
          <p:cNvSpPr>
            <a:spLocks noGrp="1"/>
          </p:cNvSpPr>
          <p:nvPr>
            <p:ph type="body" sz="quarter" idx="13" hasCustomPrompt="1"/>
          </p:nvPr>
        </p:nvSpPr>
        <p:spPr>
          <a:xfrm>
            <a:off x="8429585" y="2190350"/>
            <a:ext cx="1980670" cy="377026"/>
          </a:xfrm>
        </p:spPr>
        <p:txBody>
          <a:bodyPr wrap="none" rIns="0">
            <a:spAutoFit/>
          </a:bodyPr>
          <a:lstStyle>
            <a:lvl1pPr marL="0" indent="0" algn="r">
              <a:buNone/>
              <a:defRPr sz="2000"/>
            </a:lvl1pPr>
          </a:lstStyle>
          <a:p>
            <a:pPr lvl="0"/>
            <a:r>
              <a:rPr lang="sv-SE" dirty="0"/>
              <a:t>Uppskattad tid</a:t>
            </a:r>
          </a:p>
        </p:txBody>
      </p:sp>
      <p:sp>
        <p:nvSpPr>
          <p:cNvPr id="9" name="Platshållare för text 7">
            <a:extLst>
              <a:ext uri="{FF2B5EF4-FFF2-40B4-BE49-F238E27FC236}">
                <a16:creationId xmlns:a16="http://schemas.microsoft.com/office/drawing/2014/main" id="{51A0CB52-C912-7D81-912A-B37F8DE85F97}"/>
              </a:ext>
            </a:extLst>
          </p:cNvPr>
          <p:cNvSpPr>
            <a:spLocks noGrp="1"/>
          </p:cNvSpPr>
          <p:nvPr>
            <p:ph type="body" sz="quarter" idx="14" hasCustomPrompt="1"/>
          </p:nvPr>
        </p:nvSpPr>
        <p:spPr>
          <a:xfrm>
            <a:off x="6485784" y="5201709"/>
            <a:ext cx="3924471" cy="380480"/>
          </a:xfrm>
        </p:spPr>
        <p:txBody>
          <a:bodyPr wrap="none" tIns="36000" rIns="0" bIns="36000" anchor="ctr">
            <a:spAutoFit/>
          </a:bodyPr>
          <a:lstStyle>
            <a:lvl1pPr marL="0" indent="0" algn="r">
              <a:lnSpc>
                <a:spcPct val="100000"/>
              </a:lnSpc>
              <a:buNone/>
              <a:defRPr sz="2000"/>
            </a:lvl1pPr>
          </a:lstStyle>
          <a:p>
            <a:pPr lvl="0"/>
            <a:r>
              <a:rPr lang="sv-SE" dirty="0" err="1"/>
              <a:t>fornamn.efternamn@useit.se</a:t>
            </a:r>
            <a:endParaRPr lang="sv-SE" dirty="0"/>
          </a:p>
        </p:txBody>
      </p:sp>
      <p:sp>
        <p:nvSpPr>
          <p:cNvPr id="6" name="Rektangel 5">
            <a:extLst>
              <a:ext uri="{FF2B5EF4-FFF2-40B4-BE49-F238E27FC236}">
                <a16:creationId xmlns:a16="http://schemas.microsoft.com/office/drawing/2014/main" id="{7E8696D1-8F79-9606-2668-7BA718315028}"/>
              </a:ext>
            </a:extLst>
          </p:cNvPr>
          <p:cNvSpPr/>
          <p:nvPr userDrawn="1"/>
        </p:nvSpPr>
        <p:spPr>
          <a:xfrm>
            <a:off x="11004170" y="0"/>
            <a:ext cx="1187830" cy="6858001"/>
          </a:xfrm>
          <a:prstGeom prst="rect">
            <a:avLst/>
          </a:prstGeom>
          <a:solidFill>
            <a:srgbClr val="EFC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Platshållare för text 7">
            <a:extLst>
              <a:ext uri="{FF2B5EF4-FFF2-40B4-BE49-F238E27FC236}">
                <a16:creationId xmlns:a16="http://schemas.microsoft.com/office/drawing/2014/main" id="{0E4F633D-B1F5-F4C4-1392-2445FD63417A}"/>
              </a:ext>
            </a:extLst>
          </p:cNvPr>
          <p:cNvSpPr>
            <a:spLocks noGrp="1"/>
          </p:cNvSpPr>
          <p:nvPr>
            <p:ph type="body" sz="quarter" idx="15" hasCustomPrompt="1"/>
          </p:nvPr>
        </p:nvSpPr>
        <p:spPr>
          <a:xfrm>
            <a:off x="7609488" y="4730524"/>
            <a:ext cx="2800767" cy="380480"/>
          </a:xfrm>
        </p:spPr>
        <p:txBody>
          <a:bodyPr wrap="none" tIns="36000" rIns="0" bIns="36000" anchor="ctr">
            <a:spAutoFit/>
          </a:bodyPr>
          <a:lstStyle>
            <a:lvl1pPr marL="0" indent="0" algn="r">
              <a:lnSpc>
                <a:spcPct val="100000"/>
              </a:lnSpc>
              <a:buNone/>
              <a:defRPr sz="2000" b="1" i="0">
                <a:latin typeface="Poppins SemiBold" pitchFamily="2" charset="77"/>
                <a:cs typeface="Poppins SemiBold" pitchFamily="2" charset="77"/>
              </a:defRPr>
            </a:lvl1pPr>
          </a:lstStyle>
          <a:p>
            <a:pPr lvl="0"/>
            <a:r>
              <a:rPr lang="sv-SE" dirty="0"/>
              <a:t>Förnamn Efternamn</a:t>
            </a:r>
          </a:p>
        </p:txBody>
      </p:sp>
    </p:spTree>
    <p:extLst>
      <p:ext uri="{BB962C8B-B14F-4D97-AF65-F5344CB8AC3E}">
        <p14:creationId xmlns:p14="http://schemas.microsoft.com/office/powerpoint/2010/main" val="428905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53BD6AA-CB9C-4CDE-8C76-EFDF63B859D2}"/>
              </a:ext>
              <a:ext uri="{C183D7F6-B498-43B3-948B-1728B52AA6E4}">
                <adec:decorative xmlns:adec="http://schemas.microsoft.com/office/drawing/2017/decorative" val="1"/>
              </a:ext>
            </a:extLst>
          </p:cNvPr>
          <p:cNvSpPr>
            <a:spLocks noGrp="1"/>
          </p:cNvSpPr>
          <p:nvPr>
            <p:ph type="body" sz="quarter" idx="10"/>
          </p:nvPr>
        </p:nvSpPr>
        <p:spPr>
          <a:xfrm>
            <a:off x="8186736" y="5654675"/>
            <a:ext cx="4005264" cy="681038"/>
          </a:xfrm>
          <a:solidFill>
            <a:schemeClr val="tx1"/>
          </a:solidFill>
        </p:spPr>
        <p:txBody>
          <a:bodyPr/>
          <a:lstStyle>
            <a:lvl1pPr>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7381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vå block med rubriker och text">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332509" y="-922130"/>
            <a:ext cx="7831083" cy="922130"/>
          </a:xfrm>
          <a:prstGeom prst="rect">
            <a:avLst/>
          </a:prstGeom>
        </p:spPr>
        <p:txBody>
          <a:bodyPr vert="horz" wrap="square" lIns="91440" tIns="45720" rIns="91440" bIns="360000" rtlCol="0" anchor="t">
            <a:spAutoFit/>
          </a:bodyPr>
          <a:lstStyle>
            <a:lvl1pPr>
              <a:defRPr sz="3600"/>
            </a:lvl1pPr>
          </a:lstStyle>
          <a:p>
            <a:r>
              <a:rPr lang="sv-SE" dirty="0"/>
              <a:t>Lägg till huvudrubrik</a:t>
            </a:r>
          </a:p>
        </p:txBody>
      </p:sp>
      <p:sp>
        <p:nvSpPr>
          <p:cNvPr id="8" name="Platshållare för text 7">
            <a:extLst>
              <a:ext uri="{FF2B5EF4-FFF2-40B4-BE49-F238E27FC236}">
                <a16:creationId xmlns:a16="http://schemas.microsoft.com/office/drawing/2014/main" id="{BCCD4E26-1435-1C4C-CC5F-0428FFA4CB3F}"/>
              </a:ext>
            </a:extLst>
          </p:cNvPr>
          <p:cNvSpPr>
            <a:spLocks noGrp="1"/>
          </p:cNvSpPr>
          <p:nvPr>
            <p:ph type="body" sz="quarter" idx="11" hasCustomPrompt="1"/>
          </p:nvPr>
        </p:nvSpPr>
        <p:spPr>
          <a:xfrm>
            <a:off x="838200" y="1777365"/>
            <a:ext cx="4762300" cy="4225400"/>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5" name="Platshållare för text 7">
            <a:extLst>
              <a:ext uri="{FF2B5EF4-FFF2-40B4-BE49-F238E27FC236}">
                <a16:creationId xmlns:a16="http://schemas.microsoft.com/office/drawing/2014/main" id="{C901CDFB-BBC0-B28D-7C0B-B4A3AA8A09AC}"/>
              </a:ext>
            </a:extLst>
          </p:cNvPr>
          <p:cNvSpPr>
            <a:spLocks noGrp="1"/>
          </p:cNvSpPr>
          <p:nvPr>
            <p:ph type="body" sz="quarter" idx="12" hasCustomPrompt="1"/>
          </p:nvPr>
        </p:nvSpPr>
        <p:spPr>
          <a:xfrm>
            <a:off x="5999921" y="1777365"/>
            <a:ext cx="4762300" cy="3303272"/>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9" name="Platshållare för text 7">
            <a:extLst>
              <a:ext uri="{FF2B5EF4-FFF2-40B4-BE49-F238E27FC236}">
                <a16:creationId xmlns:a16="http://schemas.microsoft.com/office/drawing/2014/main" id="{A9501383-7213-BD25-801B-0F410D15F39E}"/>
              </a:ext>
            </a:extLst>
          </p:cNvPr>
          <p:cNvSpPr>
            <a:spLocks noGrp="1"/>
          </p:cNvSpPr>
          <p:nvPr>
            <p:ph type="body" sz="quarter" idx="13" hasCustomPrompt="1"/>
          </p:nvPr>
        </p:nvSpPr>
        <p:spPr>
          <a:xfrm>
            <a:off x="5999921"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underrubrik</a:t>
            </a:r>
          </a:p>
        </p:txBody>
      </p:sp>
      <p:pic>
        <p:nvPicPr>
          <p:cNvPr id="11" name="Bildobjekt 5">
            <a:extLst>
              <a:ext uri="{FF2B5EF4-FFF2-40B4-BE49-F238E27FC236}">
                <a16:creationId xmlns:a16="http://schemas.microsoft.com/office/drawing/2014/main" id="{B8548839-3EDA-88D8-321B-3BF5BEC40E3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13" name="Platshållare för text 7">
            <a:extLst>
              <a:ext uri="{FF2B5EF4-FFF2-40B4-BE49-F238E27FC236}">
                <a16:creationId xmlns:a16="http://schemas.microsoft.com/office/drawing/2014/main" id="{86BF9759-58E7-33DC-2CE9-1C1BC1B375FD}"/>
              </a:ext>
            </a:extLst>
          </p:cNvPr>
          <p:cNvSpPr>
            <a:spLocks noGrp="1"/>
          </p:cNvSpPr>
          <p:nvPr>
            <p:ph type="body" sz="quarter" idx="14" hasCustomPrompt="1"/>
          </p:nvPr>
        </p:nvSpPr>
        <p:spPr>
          <a:xfrm>
            <a:off x="838200"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underrubrik</a:t>
            </a:r>
          </a:p>
        </p:txBody>
      </p:sp>
    </p:spTree>
    <p:extLst>
      <p:ext uri="{BB962C8B-B14F-4D97-AF65-F5344CB8AC3E}">
        <p14:creationId xmlns:p14="http://schemas.microsoft.com/office/powerpoint/2010/main" val="141482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125CBC-1109-2E4A-96E2-430A8277D4C9}"/>
              </a:ext>
            </a:extLst>
          </p:cNvPr>
          <p:cNvSpPr>
            <a:spLocks noGrp="1"/>
          </p:cNvSpPr>
          <p:nvPr>
            <p:ph type="ctrTitle" hasCustomPrompt="1"/>
          </p:nvPr>
        </p:nvSpPr>
        <p:spPr>
          <a:xfrm>
            <a:off x="1524000" y="1724048"/>
            <a:ext cx="9144000" cy="2063541"/>
          </a:xfrm>
        </p:spPr>
        <p:txBody>
          <a:bodyPr anchor="ctr">
            <a:normAutofit/>
          </a:bodyPr>
          <a:lstStyle>
            <a:lvl1pPr algn="ctr">
              <a:lnSpc>
                <a:spcPct val="150000"/>
              </a:lnSpc>
              <a:defRPr sz="3600" b="0" i="0">
                <a:solidFill>
                  <a:schemeClr val="bg1"/>
                </a:solidFill>
                <a:latin typeface="Poppins Medium" pitchFamily="2" charset="77"/>
                <a:cs typeface="Poppins Medium" pitchFamily="2" charset="77"/>
              </a:defRPr>
            </a:lvl1pPr>
          </a:lstStyle>
          <a:p>
            <a:r>
              <a:rPr lang="sv-SE" dirty="0"/>
              <a:t>Citat</a:t>
            </a:r>
          </a:p>
        </p:txBody>
      </p:sp>
      <p:sp>
        <p:nvSpPr>
          <p:cNvPr id="3" name="Underrubrik 2">
            <a:extLst>
              <a:ext uri="{FF2B5EF4-FFF2-40B4-BE49-F238E27FC236}">
                <a16:creationId xmlns:a16="http://schemas.microsoft.com/office/drawing/2014/main" id="{0D1076F0-E5B4-7F45-836A-2A2049F1A922}"/>
              </a:ext>
            </a:extLst>
          </p:cNvPr>
          <p:cNvSpPr>
            <a:spLocks noGrp="1"/>
          </p:cNvSpPr>
          <p:nvPr>
            <p:ph type="subTitle" idx="1" hasCustomPrompt="1"/>
          </p:nvPr>
        </p:nvSpPr>
        <p:spPr>
          <a:xfrm>
            <a:off x="1524000" y="3871861"/>
            <a:ext cx="9144000" cy="799140"/>
          </a:xfrm>
          <a:prstGeom prst="rect">
            <a:avLst/>
          </a:prstGeom>
        </p:spPr>
        <p:txBody>
          <a:bodyPr>
            <a:normAutofit/>
          </a:bodyPr>
          <a:lstStyle>
            <a:lvl1pPr marL="0" indent="0" algn="ctr">
              <a:lnSpc>
                <a:spcPct val="150000"/>
              </a:lnSpc>
              <a:buNone/>
              <a:defRPr sz="1600" b="0" i="0">
                <a:solidFill>
                  <a:schemeClr val="bg1"/>
                </a:solidFill>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Citat av</a:t>
            </a:r>
          </a:p>
        </p:txBody>
      </p:sp>
      <p:pic>
        <p:nvPicPr>
          <p:cNvPr id="4" name="Bildobjekt 5">
            <a:extLst>
              <a:ext uri="{FF2B5EF4-FFF2-40B4-BE49-F238E27FC236}">
                <a16:creationId xmlns:a16="http://schemas.microsoft.com/office/drawing/2014/main" id="{D1FDB250-9C9B-19FD-AE02-9AF8E940F6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409007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entrerad rubrik">
    <p:bg>
      <p:bgPr>
        <a:solidFill>
          <a:srgbClr val="BE4350"/>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lvl1pPr>
          </a:lstStyle>
          <a:p>
            <a:r>
              <a:rPr lang="sv-SE" dirty="0"/>
              <a:t>Lägg till rubrik</a:t>
            </a:r>
          </a:p>
        </p:txBody>
      </p:sp>
    </p:spTree>
    <p:extLst>
      <p:ext uri="{BB962C8B-B14F-4D97-AF65-F5344CB8AC3E}">
        <p14:creationId xmlns:p14="http://schemas.microsoft.com/office/powerpoint/2010/main" val="268315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F4DDC-081B-C546-B32A-5CEF2AE9F8F7}"/>
              </a:ext>
            </a:extLst>
          </p:cNvPr>
          <p:cNvSpPr>
            <a:spLocks noGrp="1"/>
          </p:cNvSpPr>
          <p:nvPr>
            <p:ph type="title"/>
          </p:nvPr>
        </p:nvSpPr>
        <p:spPr/>
        <p:txBody>
          <a:bodyPr anchor="ctr"/>
          <a:lstStyle>
            <a:lvl1pPr>
              <a:defRPr b="0" i="0">
                <a:latin typeface="Poppins SemiBold" pitchFamily="2" charset="77"/>
                <a:cs typeface="Poppins SemiBold" pitchFamily="2" charset="77"/>
              </a:defRPr>
            </a:lvl1pPr>
          </a:lstStyle>
          <a:p>
            <a:r>
              <a:rPr lang="sv-SE" dirty="0"/>
              <a:t>Klicka här för att ändra mall för rubrikformat</a:t>
            </a:r>
          </a:p>
        </p:txBody>
      </p:sp>
    </p:spTree>
    <p:extLst>
      <p:ext uri="{BB962C8B-B14F-4D97-AF65-F5344CB8AC3E}">
        <p14:creationId xmlns:p14="http://schemas.microsoft.com/office/powerpoint/2010/main" val="2804850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Header_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48680"/>
            <a:ext cx="9530859" cy="932539"/>
          </a:xfrm>
        </p:spPr>
        <p:txBody>
          <a:bodyPr wrap="none" rIns="324000"/>
          <a:lstStyle/>
          <a:p>
            <a:r>
              <a:rPr lang="en-US" dirty="0"/>
              <a:t>Click to edit Master title style</a:t>
            </a:r>
            <a:endParaRPr lang="sv-SE" dirty="0"/>
          </a:p>
        </p:txBody>
      </p:sp>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dirty="0"/>
          </a:p>
        </p:txBody>
      </p:sp>
      <p:sp>
        <p:nvSpPr>
          <p:cNvPr id="11" name="Text Placeholder 10"/>
          <p:cNvSpPr>
            <a:spLocks noGrp="1"/>
          </p:cNvSpPr>
          <p:nvPr>
            <p:ph type="body" sz="quarter" idx="13" hasCustomPrompt="1"/>
          </p:nvPr>
        </p:nvSpPr>
        <p:spPr>
          <a:xfrm>
            <a:off x="624000" y="2016000"/>
            <a:ext cx="7200000" cy="4101299"/>
          </a:xfrm>
        </p:spPr>
        <p:txBody>
          <a:bodyPr/>
          <a:lstStyle>
            <a:lvl1pPr marL="457189" indent="-457189">
              <a:spcBef>
                <a:spcPts val="768"/>
              </a:spcBef>
              <a:spcAft>
                <a:spcPts val="0"/>
              </a:spcAft>
              <a:buFont typeface="Arial" panose="020B0604020202020204" pitchFamily="34" charset="0"/>
              <a:buChar char="•"/>
              <a:defRPr lang="en-US" sz="3200" kern="1200" smtClean="0">
                <a:solidFill>
                  <a:schemeClr val="tx1"/>
                </a:solidFill>
                <a:latin typeface="Century Gothic" panose="020B0502020202020204" pitchFamily="34" charset="0"/>
                <a:ea typeface="+mn-ea"/>
                <a:cs typeface="+mn-cs"/>
              </a:defRPr>
            </a:lvl1pPr>
            <a:lvl2pPr marL="1219170" indent="-609585">
              <a:buFont typeface="Arial" panose="020B0604020202020204" pitchFamily="34" charset="0"/>
              <a:buChar char="•"/>
              <a:defRPr sz="2667"/>
            </a:lvl2pPr>
            <a:lvl3pPr marL="1676358" indent="-457189">
              <a:buFont typeface="Arial" panose="020B0604020202020204" pitchFamily="34" charset="0"/>
              <a:buChar char="•"/>
              <a:defRPr/>
            </a:lvl3pPr>
            <a:lvl4pPr marL="2285943" indent="-457189">
              <a:buFont typeface="Arial" panose="020B0604020202020204" pitchFamily="34" charset="0"/>
              <a:buChar char="•"/>
              <a:defRPr/>
            </a:lvl4pPr>
            <a:lvl5pPr marL="2895528" indent="-457189">
              <a:buFont typeface="Arial" panose="020B0604020202020204" pitchFamily="34" charset="0"/>
              <a:buChar char="•"/>
              <a:defRPr/>
            </a:lvl5pPr>
          </a:lstStyle>
          <a:p>
            <a:pPr lvl="0"/>
            <a:r>
              <a:rPr lang="en-US" dirty="0"/>
              <a:t>Click to edit Master text style</a:t>
            </a:r>
          </a:p>
          <a:p>
            <a:pPr lvl="0"/>
            <a:r>
              <a:rPr lang="en-US" dirty="0"/>
              <a:t>Second level</a:t>
            </a:r>
          </a:p>
          <a:p>
            <a:pPr lvl="0"/>
            <a:r>
              <a:rPr lang="en-US" dirty="0"/>
              <a:t>Third level</a:t>
            </a:r>
          </a:p>
          <a:p>
            <a:pPr lvl="0"/>
            <a:r>
              <a:rPr lang="en-US" dirty="0"/>
              <a:t>Fourth level</a:t>
            </a:r>
          </a:p>
          <a:p>
            <a:pPr lvl="0"/>
            <a:r>
              <a:rPr lang="en-US" dirty="0"/>
              <a:t>Fifth level</a:t>
            </a:r>
            <a:endParaRPr lang="sv-SE" dirty="0"/>
          </a:p>
        </p:txBody>
      </p:sp>
    </p:spTree>
    <p:extLst>
      <p:ext uri="{BB962C8B-B14F-4D97-AF65-F5344CB8AC3E}">
        <p14:creationId xmlns:p14="http://schemas.microsoft.com/office/powerpoint/2010/main" val="2255615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0% Rubrik &amp; text – 50%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EE3F5DE-770A-A194-A825-1F488EDE17A3}"/>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a:lvl1pPr>
          </a:lstStyle>
          <a:p>
            <a:endParaRPr lang="sv-SE" dirty="0"/>
          </a:p>
        </p:txBody>
      </p:sp>
      <p:pic>
        <p:nvPicPr>
          <p:cNvPr id="4" name="Bildobjekt 5">
            <a:extLst>
              <a:ext uri="{FF2B5EF4-FFF2-40B4-BE49-F238E27FC236}">
                <a16:creationId xmlns:a16="http://schemas.microsoft.com/office/drawing/2014/main" id="{D494F0D5-4B4D-12EB-34DC-5631644A1C8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67486" y="5377172"/>
            <a:ext cx="933015" cy="936563"/>
          </a:xfrm>
          <a:prstGeom prst="rect">
            <a:avLst/>
          </a:prstGeom>
        </p:spPr>
      </p:pic>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538430" y="855235"/>
            <a:ext cx="5062072" cy="922130"/>
          </a:xfrm>
          <a:prstGeom prst="rect">
            <a:avLst/>
          </a:prstGeom>
        </p:spPr>
        <p:txBody>
          <a:bodyPr vert="horz" wrap="square" lIns="91440" tIns="45720" rIns="91440" bIns="360000" rtlCol="0" anchor="t">
            <a:spAutoFit/>
          </a:bodyPr>
          <a:lstStyle>
            <a:lvl1pPr>
              <a:defRPr sz="3600"/>
            </a:lvl1pPr>
          </a:lstStyle>
          <a:p>
            <a:r>
              <a:rPr lang="sv-SE" dirty="0"/>
              <a:t>Lägg till rubrik</a:t>
            </a:r>
          </a:p>
        </p:txBody>
      </p:sp>
      <p:sp>
        <p:nvSpPr>
          <p:cNvPr id="8" name="Platshållare för text 7">
            <a:extLst>
              <a:ext uri="{FF2B5EF4-FFF2-40B4-BE49-F238E27FC236}">
                <a16:creationId xmlns:a16="http://schemas.microsoft.com/office/drawing/2014/main" id="{BCCD4E26-1435-1C4C-CC5F-0428FFA4CB3F}"/>
              </a:ext>
            </a:extLst>
          </p:cNvPr>
          <p:cNvSpPr>
            <a:spLocks noGrp="1"/>
          </p:cNvSpPr>
          <p:nvPr>
            <p:ph type="body" sz="quarter" idx="11" hasCustomPrompt="1"/>
          </p:nvPr>
        </p:nvSpPr>
        <p:spPr>
          <a:xfrm>
            <a:off x="538429" y="1777365"/>
            <a:ext cx="5062071" cy="2876550"/>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9" name="Rektangel 8">
            <a:extLst>
              <a:ext uri="{FF2B5EF4-FFF2-40B4-BE49-F238E27FC236}">
                <a16:creationId xmlns:a16="http://schemas.microsoft.com/office/drawing/2014/main" id="{8BE9A929-429C-896A-BBDE-41ACFA4F8853}"/>
              </a:ext>
            </a:extLst>
          </p:cNvPr>
          <p:cNvSpPr/>
          <p:nvPr userDrawn="1"/>
        </p:nvSpPr>
        <p:spPr>
          <a:xfrm rot="5400000">
            <a:off x="-1266743" y="-2709552"/>
            <a:ext cx="538429" cy="803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641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vsnittsstart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2024-06-12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14" name="Text Placeholder 13"/>
          <p:cNvSpPr>
            <a:spLocks noGrp="1"/>
          </p:cNvSpPr>
          <p:nvPr>
            <p:ph type="body" sz="quarter" idx="14" hasCustomPrompt="1"/>
          </p:nvPr>
        </p:nvSpPr>
        <p:spPr>
          <a:xfrm>
            <a:off x="1679509" y="4677139"/>
            <a:ext cx="8928992" cy="864096"/>
          </a:xfrm>
          <a:prstGeom prst="rect">
            <a:avLst/>
          </a:prstGeom>
        </p:spPr>
        <p:txBody>
          <a:bodyPr wrap="square" anchor="t" anchorCtr="0">
            <a:normAutofit/>
          </a:bodyPr>
          <a:lstStyle>
            <a:lvl1pPr marL="0" indent="0" algn="l">
              <a:spcBef>
                <a:spcPts val="0"/>
              </a:spcBef>
              <a:buNone/>
              <a:defRPr sz="4533" b="0">
                <a:solidFill>
                  <a:schemeClr val="bg1"/>
                </a:solidFill>
              </a:defRPr>
            </a:lvl1pPr>
            <a:lvl2pPr>
              <a:defRPr sz="3200" b="1"/>
            </a:lvl2pPr>
            <a:lvl3pPr>
              <a:defRPr sz="3200" b="1"/>
            </a:lvl3pPr>
            <a:lvl4pPr>
              <a:defRPr sz="3200" b="1"/>
            </a:lvl4pPr>
            <a:lvl5pPr>
              <a:defRPr sz="3200" b="1"/>
            </a:lvl5pPr>
          </a:lstStyle>
          <a:p>
            <a:pPr lvl="0"/>
            <a:r>
              <a:rPr lang="en-US" err="1"/>
              <a:t>Avsnittsrubrik</a:t>
            </a:r>
            <a:endParaRPr lang="en-US"/>
          </a:p>
        </p:txBody>
      </p:sp>
    </p:spTree>
    <p:extLst>
      <p:ext uri="{BB962C8B-B14F-4D97-AF65-F5344CB8AC3E}">
        <p14:creationId xmlns:p14="http://schemas.microsoft.com/office/powerpoint/2010/main" val="279060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s ros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2024-06-12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6" name="Title 1">
            <a:extLst>
              <a:ext uri="{FF2B5EF4-FFF2-40B4-BE49-F238E27FC236}">
                <a16:creationId xmlns:a16="http://schemas.microsoft.com/office/drawing/2014/main" id="{76A059A8-7340-8E4F-B4B8-32B7F1822BB7}"/>
              </a:ext>
            </a:extLst>
          </p:cNvPr>
          <p:cNvSpPr>
            <a:spLocks noGrp="1"/>
          </p:cNvSpPr>
          <p:nvPr>
            <p:ph type="title" hasCustomPrompt="1"/>
          </p:nvPr>
        </p:nvSpPr>
        <p:spPr>
          <a:xfrm>
            <a:off x="1295466" y="910555"/>
            <a:ext cx="9530859" cy="932539"/>
          </a:xfrm>
        </p:spPr>
        <p:txBody>
          <a:bodyPr wrap="none" rIns="324000"/>
          <a:lstStyle>
            <a:lvl1pPr>
              <a:defRPr>
                <a:solidFill>
                  <a:schemeClr val="tx1"/>
                </a:solidFill>
              </a:defRPr>
            </a:lvl1pPr>
          </a:lstStyle>
          <a:p>
            <a:r>
              <a:rPr lang="en-US"/>
              <a:t>Click to edit Master title style</a:t>
            </a:r>
            <a:endParaRPr lang="sv-SE"/>
          </a:p>
        </p:txBody>
      </p:sp>
      <p:sp>
        <p:nvSpPr>
          <p:cNvPr id="7" name="Text Placeholder 10">
            <a:extLst>
              <a:ext uri="{FF2B5EF4-FFF2-40B4-BE49-F238E27FC236}">
                <a16:creationId xmlns:a16="http://schemas.microsoft.com/office/drawing/2014/main" id="{4D53ACEA-204C-FC4D-B771-C3E250BD90F2}"/>
              </a:ext>
            </a:extLst>
          </p:cNvPr>
          <p:cNvSpPr>
            <a:spLocks noGrp="1"/>
          </p:cNvSpPr>
          <p:nvPr>
            <p:ph type="body" sz="quarter" idx="13" hasCustomPrompt="1"/>
          </p:nvPr>
        </p:nvSpPr>
        <p:spPr>
          <a:xfrm>
            <a:off x="1330875" y="2102453"/>
            <a:ext cx="9530251" cy="4101299"/>
          </a:xfrm>
        </p:spPr>
        <p:txBody>
          <a:bodyPr/>
          <a:lstStyle>
            <a:lvl1pPr marL="457189" indent="-457189">
              <a:spcBef>
                <a:spcPts val="768"/>
              </a:spcBef>
              <a:spcAft>
                <a:spcPts val="0"/>
              </a:spcAft>
              <a:buFont typeface="Arial" panose="020B0604020202020204" pitchFamily="34" charset="0"/>
              <a:buChar char="•"/>
              <a:defRPr lang="en-US" sz="3200" kern="1200" smtClean="0">
                <a:solidFill>
                  <a:schemeClr val="tx1"/>
                </a:solidFill>
                <a:latin typeface="Century Gothic" panose="020B0502020202020204" pitchFamily="34" charset="0"/>
                <a:ea typeface="+mn-ea"/>
                <a:cs typeface="+mn-cs"/>
              </a:defRPr>
            </a:lvl1pPr>
            <a:lvl2pPr marL="1219170" indent="-609585">
              <a:buFont typeface="Arial" panose="020B0604020202020204" pitchFamily="34" charset="0"/>
              <a:buChar char="•"/>
              <a:defRPr sz="2667"/>
            </a:lvl2pPr>
            <a:lvl3pPr marL="1676358" indent="-457189">
              <a:buFont typeface="Arial" panose="020B0604020202020204" pitchFamily="34" charset="0"/>
              <a:buChar char="•"/>
              <a:defRPr/>
            </a:lvl3pPr>
            <a:lvl4pPr marL="2285943" indent="-457189">
              <a:buFont typeface="Arial" panose="020B0604020202020204" pitchFamily="34" charset="0"/>
              <a:buChar char="•"/>
              <a:defRPr/>
            </a:lvl4pPr>
            <a:lvl5pPr marL="2895528" indent="-457189">
              <a:buFont typeface="Arial" panose="020B0604020202020204" pitchFamily="34" charset="0"/>
              <a:buChar char="•"/>
              <a:defRPr/>
            </a:lvl5pPr>
          </a:lstStyle>
          <a:p>
            <a:pPr lvl="0"/>
            <a:r>
              <a:rPr lang="en-US"/>
              <a:t>Click to edit Master text style</a:t>
            </a:r>
          </a:p>
          <a:p>
            <a:pPr lvl="0"/>
            <a:r>
              <a:rPr lang="en-US"/>
              <a:t>Second level</a:t>
            </a:r>
          </a:p>
          <a:p>
            <a:pPr lvl="0"/>
            <a:r>
              <a:rPr lang="en-US"/>
              <a:t>Third level</a:t>
            </a:r>
          </a:p>
          <a:p>
            <a:pPr lvl="0"/>
            <a:r>
              <a:rPr lang="en-US"/>
              <a:t>Fourth level</a:t>
            </a:r>
          </a:p>
          <a:p>
            <a:pPr lvl="0"/>
            <a:r>
              <a:rPr lang="en-US"/>
              <a:t>Fifth level</a:t>
            </a:r>
            <a:endParaRPr lang="sv-SE"/>
          </a:p>
        </p:txBody>
      </p:sp>
    </p:spTree>
    <p:extLst>
      <p:ext uri="{BB962C8B-B14F-4D97-AF65-F5344CB8AC3E}">
        <p14:creationId xmlns:p14="http://schemas.microsoft.com/office/powerpoint/2010/main" val="1335860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s blå">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2024-06-12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6" name="Title 1">
            <a:extLst>
              <a:ext uri="{FF2B5EF4-FFF2-40B4-BE49-F238E27FC236}">
                <a16:creationId xmlns:a16="http://schemas.microsoft.com/office/drawing/2014/main" id="{AB8FF5F6-A17F-AA4B-8ED4-2FAD20B47395}"/>
              </a:ext>
            </a:extLst>
          </p:cNvPr>
          <p:cNvSpPr>
            <a:spLocks noGrp="1"/>
          </p:cNvSpPr>
          <p:nvPr>
            <p:ph type="title" hasCustomPrompt="1"/>
          </p:nvPr>
        </p:nvSpPr>
        <p:spPr>
          <a:xfrm>
            <a:off x="1295466" y="910555"/>
            <a:ext cx="9530859" cy="932539"/>
          </a:xfrm>
        </p:spPr>
        <p:txBody>
          <a:bodyPr wrap="none" rIns="324000"/>
          <a:lstStyle>
            <a:lvl1pPr>
              <a:defRPr>
                <a:solidFill>
                  <a:schemeClr val="tx1"/>
                </a:solidFill>
              </a:defRPr>
            </a:lvl1pPr>
          </a:lstStyle>
          <a:p>
            <a:r>
              <a:rPr lang="en-US"/>
              <a:t>Click to edit Master title style</a:t>
            </a:r>
            <a:endParaRPr lang="sv-SE"/>
          </a:p>
        </p:txBody>
      </p:sp>
      <p:sp>
        <p:nvSpPr>
          <p:cNvPr id="7" name="Text Placeholder 10">
            <a:extLst>
              <a:ext uri="{FF2B5EF4-FFF2-40B4-BE49-F238E27FC236}">
                <a16:creationId xmlns:a16="http://schemas.microsoft.com/office/drawing/2014/main" id="{DAC5FBF7-2F3E-1844-A7FB-5B26395EFA68}"/>
              </a:ext>
            </a:extLst>
          </p:cNvPr>
          <p:cNvSpPr>
            <a:spLocks noGrp="1"/>
          </p:cNvSpPr>
          <p:nvPr>
            <p:ph type="body" sz="quarter" idx="13" hasCustomPrompt="1"/>
          </p:nvPr>
        </p:nvSpPr>
        <p:spPr>
          <a:xfrm>
            <a:off x="1330875" y="2102453"/>
            <a:ext cx="9530251" cy="4101299"/>
          </a:xfrm>
        </p:spPr>
        <p:txBody>
          <a:bodyPr/>
          <a:lstStyle>
            <a:lvl1pPr marL="457189" indent="-457189">
              <a:spcBef>
                <a:spcPts val="768"/>
              </a:spcBef>
              <a:spcAft>
                <a:spcPts val="0"/>
              </a:spcAft>
              <a:buFont typeface="Arial" panose="020B0604020202020204" pitchFamily="34" charset="0"/>
              <a:buChar char="•"/>
              <a:defRPr lang="en-US" sz="3200" kern="1200" smtClean="0">
                <a:solidFill>
                  <a:schemeClr val="tx1"/>
                </a:solidFill>
                <a:latin typeface="Century Gothic" panose="020B0502020202020204" pitchFamily="34" charset="0"/>
                <a:ea typeface="+mn-ea"/>
                <a:cs typeface="+mn-cs"/>
              </a:defRPr>
            </a:lvl1pPr>
            <a:lvl2pPr marL="1219170" indent="-609585">
              <a:buFont typeface="Arial" panose="020B0604020202020204" pitchFamily="34" charset="0"/>
              <a:buChar char="•"/>
              <a:defRPr sz="2667"/>
            </a:lvl2pPr>
            <a:lvl3pPr marL="1676358" indent="-457189">
              <a:buFont typeface="Arial" panose="020B0604020202020204" pitchFamily="34" charset="0"/>
              <a:buChar char="•"/>
              <a:defRPr/>
            </a:lvl3pPr>
            <a:lvl4pPr marL="2285943" indent="-457189">
              <a:buFont typeface="Arial" panose="020B0604020202020204" pitchFamily="34" charset="0"/>
              <a:buChar char="•"/>
              <a:defRPr/>
            </a:lvl4pPr>
            <a:lvl5pPr marL="2895528" indent="-457189">
              <a:buFont typeface="Arial" panose="020B0604020202020204" pitchFamily="34" charset="0"/>
              <a:buChar char="•"/>
              <a:defRPr/>
            </a:lvl5pPr>
          </a:lstStyle>
          <a:p>
            <a:pPr lvl="0"/>
            <a:r>
              <a:rPr lang="en-US"/>
              <a:t>Click to edit Master text style</a:t>
            </a:r>
          </a:p>
          <a:p>
            <a:pPr lvl="0"/>
            <a:r>
              <a:rPr lang="en-US"/>
              <a:t>Second level</a:t>
            </a:r>
          </a:p>
          <a:p>
            <a:pPr lvl="0"/>
            <a:r>
              <a:rPr lang="en-US"/>
              <a:t>Third level</a:t>
            </a:r>
          </a:p>
          <a:p>
            <a:pPr lvl="0"/>
            <a:r>
              <a:rPr lang="en-US"/>
              <a:t>Fourth level</a:t>
            </a:r>
          </a:p>
          <a:p>
            <a:pPr lvl="0"/>
            <a:r>
              <a:rPr lang="en-US"/>
              <a:t>Fifth level</a:t>
            </a:r>
            <a:endParaRPr lang="sv-SE"/>
          </a:p>
        </p:txBody>
      </p:sp>
    </p:spTree>
    <p:extLst>
      <p:ext uri="{BB962C8B-B14F-4D97-AF65-F5344CB8AC3E}">
        <p14:creationId xmlns:p14="http://schemas.microsoft.com/office/powerpoint/2010/main" val="3332578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 Rö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47B6886-9121-8925-732C-B50CE02C50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54357"/>
            <a:ext cx="4638555" cy="4495683"/>
          </a:xfrm>
          <a:prstGeom prst="rect">
            <a:avLst/>
          </a:prstGeom>
        </p:spPr>
      </p:pic>
      <p:sp>
        <p:nvSpPr>
          <p:cNvPr id="7" name="Platshållare för rubrik 1">
            <a:extLst>
              <a:ext uri="{FF2B5EF4-FFF2-40B4-BE49-F238E27FC236}">
                <a16:creationId xmlns:a16="http://schemas.microsoft.com/office/drawing/2014/main" id="{FF99F882-0223-5C8C-8190-A80BEB62ADD8}"/>
              </a:ext>
            </a:extLst>
          </p:cNvPr>
          <p:cNvSpPr>
            <a:spLocks noGrp="1"/>
          </p:cNvSpPr>
          <p:nvPr>
            <p:ph type="title" hasCustomPrompt="1"/>
          </p:nvPr>
        </p:nvSpPr>
        <p:spPr>
          <a:xfrm>
            <a:off x="3412556" y="2669264"/>
            <a:ext cx="6997699" cy="1349976"/>
          </a:xfrm>
          <a:prstGeom prst="rect">
            <a:avLst/>
          </a:prstGeom>
        </p:spPr>
        <p:txBody>
          <a:bodyPr vert="horz" wrap="square" lIns="91440" tIns="45720" rIns="0" bIns="72000" rtlCol="0" anchor="b">
            <a:spAutoFit/>
          </a:bodyPr>
          <a:lstStyle>
            <a:lvl1pPr algn="r">
              <a:lnSpc>
                <a:spcPct val="100000"/>
              </a:lnSpc>
              <a:defRPr sz="4000" b="1" i="0">
                <a:latin typeface="Poppins SemiBold" pitchFamily="2" charset="77"/>
                <a:cs typeface="Poppins SemiBold" pitchFamily="2" charset="77"/>
              </a:defRPr>
            </a:lvl1pPr>
          </a:lstStyle>
          <a:p>
            <a:r>
              <a:rPr lang="sv-SE" dirty="0"/>
              <a:t>Titel och </a:t>
            </a:r>
            <a:br>
              <a:rPr lang="sv-SE" dirty="0"/>
            </a:br>
            <a:r>
              <a:rPr lang="sv-SE" dirty="0"/>
              <a:t>eventuellt målgruppen</a:t>
            </a:r>
          </a:p>
        </p:txBody>
      </p:sp>
      <p:pic>
        <p:nvPicPr>
          <p:cNvPr id="5" name="Bildobjekt 5">
            <a:extLst>
              <a:ext uri="{FF2B5EF4-FFF2-40B4-BE49-F238E27FC236}">
                <a16:creationId xmlns:a16="http://schemas.microsoft.com/office/drawing/2014/main" id="{57AAE527-E4EE-BAD3-2C2D-BF3CC8DCE3A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93915" y="584986"/>
            <a:ext cx="1187829" cy="1192345"/>
          </a:xfrm>
          <a:prstGeom prst="rect">
            <a:avLst/>
          </a:prstGeom>
        </p:spPr>
      </p:pic>
      <p:sp>
        <p:nvSpPr>
          <p:cNvPr id="8" name="Platshållare för text 7">
            <a:extLst>
              <a:ext uri="{FF2B5EF4-FFF2-40B4-BE49-F238E27FC236}">
                <a16:creationId xmlns:a16="http://schemas.microsoft.com/office/drawing/2014/main" id="{CE865940-D30E-2453-E17C-60E43C6B7075}"/>
              </a:ext>
            </a:extLst>
          </p:cNvPr>
          <p:cNvSpPr>
            <a:spLocks noGrp="1"/>
          </p:cNvSpPr>
          <p:nvPr>
            <p:ph type="body" sz="quarter" idx="13" hasCustomPrompt="1"/>
          </p:nvPr>
        </p:nvSpPr>
        <p:spPr>
          <a:xfrm>
            <a:off x="8429585" y="2190350"/>
            <a:ext cx="1980670" cy="377026"/>
          </a:xfrm>
        </p:spPr>
        <p:txBody>
          <a:bodyPr wrap="none" rIns="0">
            <a:spAutoFit/>
          </a:bodyPr>
          <a:lstStyle>
            <a:lvl1pPr marL="0" indent="0" algn="r">
              <a:buNone/>
              <a:defRPr sz="2000"/>
            </a:lvl1pPr>
          </a:lstStyle>
          <a:p>
            <a:pPr lvl="0"/>
            <a:r>
              <a:rPr lang="sv-SE" dirty="0"/>
              <a:t>Uppskattad tid</a:t>
            </a:r>
          </a:p>
        </p:txBody>
      </p:sp>
      <p:sp>
        <p:nvSpPr>
          <p:cNvPr id="9" name="Platshållare för text 7">
            <a:extLst>
              <a:ext uri="{FF2B5EF4-FFF2-40B4-BE49-F238E27FC236}">
                <a16:creationId xmlns:a16="http://schemas.microsoft.com/office/drawing/2014/main" id="{51A0CB52-C912-7D81-912A-B37F8DE85F97}"/>
              </a:ext>
            </a:extLst>
          </p:cNvPr>
          <p:cNvSpPr>
            <a:spLocks noGrp="1"/>
          </p:cNvSpPr>
          <p:nvPr>
            <p:ph type="body" sz="quarter" idx="14" hasCustomPrompt="1"/>
          </p:nvPr>
        </p:nvSpPr>
        <p:spPr>
          <a:xfrm>
            <a:off x="6485784" y="5201709"/>
            <a:ext cx="3924471" cy="380480"/>
          </a:xfrm>
        </p:spPr>
        <p:txBody>
          <a:bodyPr wrap="none" tIns="36000" rIns="0" bIns="36000" anchor="ctr">
            <a:spAutoFit/>
          </a:bodyPr>
          <a:lstStyle>
            <a:lvl1pPr marL="0" indent="0" algn="r">
              <a:lnSpc>
                <a:spcPct val="100000"/>
              </a:lnSpc>
              <a:buNone/>
              <a:defRPr sz="2000"/>
            </a:lvl1pPr>
          </a:lstStyle>
          <a:p>
            <a:pPr lvl="0"/>
            <a:r>
              <a:rPr lang="sv-SE" dirty="0" err="1"/>
              <a:t>fornamn.efternamn@useit.se</a:t>
            </a:r>
            <a:endParaRPr lang="sv-SE" dirty="0"/>
          </a:p>
        </p:txBody>
      </p:sp>
      <p:sp>
        <p:nvSpPr>
          <p:cNvPr id="10" name="Platshållare för text 7">
            <a:extLst>
              <a:ext uri="{FF2B5EF4-FFF2-40B4-BE49-F238E27FC236}">
                <a16:creationId xmlns:a16="http://schemas.microsoft.com/office/drawing/2014/main" id="{F8B68027-7362-7567-B089-97E63111C8EC}"/>
              </a:ext>
            </a:extLst>
          </p:cNvPr>
          <p:cNvSpPr>
            <a:spLocks noGrp="1"/>
          </p:cNvSpPr>
          <p:nvPr>
            <p:ph type="body" sz="quarter" idx="15" hasCustomPrompt="1"/>
          </p:nvPr>
        </p:nvSpPr>
        <p:spPr>
          <a:xfrm>
            <a:off x="7609488" y="4730524"/>
            <a:ext cx="2800767" cy="380480"/>
          </a:xfrm>
        </p:spPr>
        <p:txBody>
          <a:bodyPr wrap="none" tIns="36000" rIns="0" bIns="36000" anchor="ctr">
            <a:spAutoFit/>
          </a:bodyPr>
          <a:lstStyle>
            <a:lvl1pPr marL="0" indent="0" algn="r">
              <a:lnSpc>
                <a:spcPct val="100000"/>
              </a:lnSpc>
              <a:buNone/>
              <a:defRPr sz="2000" b="1" i="0">
                <a:latin typeface="Poppins SemiBold" pitchFamily="2" charset="77"/>
                <a:cs typeface="Poppins SemiBold" pitchFamily="2" charset="77"/>
              </a:defRPr>
            </a:lvl1pPr>
          </a:lstStyle>
          <a:p>
            <a:pPr lvl="0"/>
            <a:r>
              <a:rPr lang="sv-SE" dirty="0"/>
              <a:t>Förnamn Efternamn</a:t>
            </a:r>
          </a:p>
        </p:txBody>
      </p:sp>
      <p:sp>
        <p:nvSpPr>
          <p:cNvPr id="6" name="Rektangel 5">
            <a:extLst>
              <a:ext uri="{FF2B5EF4-FFF2-40B4-BE49-F238E27FC236}">
                <a16:creationId xmlns:a16="http://schemas.microsoft.com/office/drawing/2014/main" id="{7E8696D1-8F79-9606-2668-7BA718315028}"/>
              </a:ext>
            </a:extLst>
          </p:cNvPr>
          <p:cNvSpPr/>
          <p:nvPr userDrawn="1"/>
        </p:nvSpPr>
        <p:spPr>
          <a:xfrm>
            <a:off x="11004170" y="0"/>
            <a:ext cx="1187830" cy="6858001"/>
          </a:xfrm>
          <a:prstGeom prst="rect">
            <a:avLst/>
          </a:prstGeom>
          <a:solidFill>
            <a:srgbClr val="BE4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071216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nvänd undv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4" name="textruta 13">
            <a:extLst>
              <a:ext uri="{FF2B5EF4-FFF2-40B4-BE49-F238E27FC236}">
                <a16:creationId xmlns:a16="http://schemas.microsoft.com/office/drawing/2014/main" id="{FA6A46FE-1AD1-2449-8EDA-EEE3FDFA0A79}"/>
              </a:ext>
            </a:extLst>
          </p:cNvPr>
          <p:cNvSpPr txBox="1"/>
          <p:nvPr userDrawn="1"/>
        </p:nvSpPr>
        <p:spPr>
          <a:xfrm>
            <a:off x="3323925" y="1180700"/>
            <a:ext cx="184731" cy="461665"/>
          </a:xfrm>
          <a:prstGeom prst="rect">
            <a:avLst/>
          </a:prstGeom>
          <a:noFill/>
        </p:spPr>
        <p:txBody>
          <a:bodyPr wrap="none" rtlCol="0">
            <a:spAutoFit/>
          </a:bodyPr>
          <a:lstStyle/>
          <a:p>
            <a:endParaRPr lang="sv-SE" sz="2400"/>
          </a:p>
        </p:txBody>
      </p:sp>
      <p:sp>
        <p:nvSpPr>
          <p:cNvPr id="15" name="Rektangel 14">
            <a:extLst>
              <a:ext uri="{FF2B5EF4-FFF2-40B4-BE49-F238E27FC236}">
                <a16:creationId xmlns:a16="http://schemas.microsoft.com/office/drawing/2014/main" id="{748BDDC2-334D-F742-959B-22982E164B89}"/>
              </a:ext>
            </a:extLst>
          </p:cNvPr>
          <p:cNvSpPr/>
          <p:nvPr userDrawn="1"/>
        </p:nvSpPr>
        <p:spPr>
          <a:xfrm>
            <a:off x="2144042" y="674112"/>
            <a:ext cx="2024913" cy="707886"/>
          </a:xfrm>
          <a:prstGeom prst="rect">
            <a:avLst/>
          </a:prstGeom>
        </p:spPr>
        <p:txBody>
          <a:bodyPr wrap="none">
            <a:spAutoFit/>
          </a:bodyPr>
          <a:lstStyle/>
          <a:p>
            <a:r>
              <a:rPr lang="en-US" sz="4000"/>
              <a:t>ANVÄND</a:t>
            </a:r>
            <a:endParaRPr lang="sv-SE" sz="4000"/>
          </a:p>
        </p:txBody>
      </p:sp>
      <p:sp>
        <p:nvSpPr>
          <p:cNvPr id="16" name="Rektangel 15">
            <a:extLst>
              <a:ext uri="{FF2B5EF4-FFF2-40B4-BE49-F238E27FC236}">
                <a16:creationId xmlns:a16="http://schemas.microsoft.com/office/drawing/2014/main" id="{860B6B29-72D6-4E47-B748-3948EAE6E850}"/>
              </a:ext>
            </a:extLst>
          </p:cNvPr>
          <p:cNvSpPr/>
          <p:nvPr userDrawn="1"/>
        </p:nvSpPr>
        <p:spPr>
          <a:xfrm>
            <a:off x="8304245" y="674112"/>
            <a:ext cx="1842556" cy="707886"/>
          </a:xfrm>
          <a:prstGeom prst="rect">
            <a:avLst/>
          </a:prstGeom>
        </p:spPr>
        <p:txBody>
          <a:bodyPr wrap="none">
            <a:spAutoFit/>
          </a:bodyPr>
          <a:lstStyle/>
          <a:p>
            <a:r>
              <a:rPr lang="en-US" sz="4000"/>
              <a:t>UNDVIK</a:t>
            </a:r>
            <a:endParaRPr lang="sv-SE" sz="4000"/>
          </a:p>
        </p:txBody>
      </p:sp>
      <p:pic>
        <p:nvPicPr>
          <p:cNvPr id="13" name="Bildobjekt 12">
            <a:extLst>
              <a:ext uri="{FF2B5EF4-FFF2-40B4-BE49-F238E27FC236}">
                <a16:creationId xmlns:a16="http://schemas.microsoft.com/office/drawing/2014/main" id="{8732CA66-81C6-104C-A06F-0088F012BD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9463" y="548681"/>
            <a:ext cx="851932" cy="851932"/>
          </a:xfrm>
          <a:prstGeom prst="rect">
            <a:avLst/>
          </a:prstGeom>
        </p:spPr>
      </p:pic>
      <p:pic>
        <p:nvPicPr>
          <p:cNvPr id="17" name="Bildobjekt 16">
            <a:extLst>
              <a:ext uri="{FF2B5EF4-FFF2-40B4-BE49-F238E27FC236}">
                <a16:creationId xmlns:a16="http://schemas.microsoft.com/office/drawing/2014/main" id="{E4444B99-F561-E64C-9D94-D52F92E182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9667" y="548680"/>
            <a:ext cx="869189" cy="869189"/>
          </a:xfrm>
          <a:prstGeom prst="rect">
            <a:avLst/>
          </a:prstGeom>
        </p:spPr>
      </p:pic>
      <p:sp>
        <p:nvSpPr>
          <p:cNvPr id="18" name="Platshållare för text 19">
            <a:extLst>
              <a:ext uri="{FF2B5EF4-FFF2-40B4-BE49-F238E27FC236}">
                <a16:creationId xmlns:a16="http://schemas.microsoft.com/office/drawing/2014/main" id="{2AD47A67-136B-3345-B297-80FA7BE4A7D3}"/>
              </a:ext>
            </a:extLst>
          </p:cNvPr>
          <p:cNvSpPr>
            <a:spLocks noGrp="1"/>
          </p:cNvSpPr>
          <p:nvPr>
            <p:ph type="body" sz="quarter" idx="14"/>
          </p:nvPr>
        </p:nvSpPr>
        <p:spPr>
          <a:xfrm>
            <a:off x="624418" y="1892829"/>
            <a:ext cx="4895849" cy="4286251"/>
          </a:xfrm>
          <a:prstGeom prst="rect">
            <a:avLst/>
          </a:prstGeom>
        </p:spPr>
        <p:txBody>
          <a:bodyPr/>
          <a:lstStyle>
            <a:lvl1pPr>
              <a:spcAft>
                <a:spcPts val="800"/>
              </a:spcAft>
              <a:defRPr sz="2800"/>
            </a:lvl1pPr>
            <a:lvl2pPr>
              <a:spcAft>
                <a:spcPts val="800"/>
              </a:spcAft>
              <a:defRPr sz="2800"/>
            </a:lvl2pPr>
            <a:lvl3pPr>
              <a:spcAft>
                <a:spcPts val="800"/>
              </a:spcAft>
              <a:defRPr sz="2800"/>
            </a:lvl3pPr>
            <a:lvl4pPr>
              <a:spcAft>
                <a:spcPts val="800"/>
              </a:spcAft>
              <a:defRPr sz="2800"/>
            </a:lvl4pPr>
            <a:lvl5pPr>
              <a:spcAft>
                <a:spcPts val="800"/>
              </a:spcAft>
              <a:defRPr sz="2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9">
            <a:extLst>
              <a:ext uri="{FF2B5EF4-FFF2-40B4-BE49-F238E27FC236}">
                <a16:creationId xmlns:a16="http://schemas.microsoft.com/office/drawing/2014/main" id="{944BF110-1305-3242-AA53-41D0269D057C}"/>
              </a:ext>
            </a:extLst>
          </p:cNvPr>
          <p:cNvSpPr>
            <a:spLocks noGrp="1"/>
          </p:cNvSpPr>
          <p:nvPr>
            <p:ph type="body" sz="quarter" idx="15"/>
          </p:nvPr>
        </p:nvSpPr>
        <p:spPr>
          <a:xfrm>
            <a:off x="6771753" y="1892829"/>
            <a:ext cx="4895849" cy="4286251"/>
          </a:xfrm>
          <a:prstGeom prst="rect">
            <a:avLst/>
          </a:prstGeom>
        </p:spPr>
        <p:txBody>
          <a:bodyPr/>
          <a:lstStyle>
            <a:lvl1pPr>
              <a:spcAft>
                <a:spcPts val="800"/>
              </a:spcAft>
              <a:defRPr sz="2800"/>
            </a:lvl1pPr>
            <a:lvl2pPr>
              <a:spcAft>
                <a:spcPts val="800"/>
              </a:spcAft>
              <a:defRPr sz="2800"/>
            </a:lvl2pPr>
            <a:lvl3pPr>
              <a:spcAft>
                <a:spcPts val="800"/>
              </a:spcAft>
              <a:defRPr sz="2800"/>
            </a:lvl3pPr>
            <a:lvl4pPr>
              <a:spcAft>
                <a:spcPts val="800"/>
              </a:spcAft>
              <a:defRPr sz="2800"/>
            </a:lvl4pPr>
            <a:lvl5pPr>
              <a:spcAft>
                <a:spcPts val="800"/>
              </a:spcAft>
              <a:defRPr sz="2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07231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o dont">
    <p:spTree>
      <p:nvGrpSpPr>
        <p:cNvPr id="1" name=""/>
        <p:cNvGrpSpPr/>
        <p:nvPr/>
      </p:nvGrpSpPr>
      <p:grpSpPr>
        <a:xfrm>
          <a:off x="0" y="0"/>
          <a:ext cx="0" cy="0"/>
          <a:chOff x="0" y="0"/>
          <a:chExt cx="0" cy="0"/>
        </a:xfrm>
      </p:grpSpPr>
      <p:sp>
        <p:nvSpPr>
          <p:cNvPr id="20" name="Platshållare för text 19">
            <a:extLst>
              <a:ext uri="{FF2B5EF4-FFF2-40B4-BE49-F238E27FC236}">
                <a16:creationId xmlns:a16="http://schemas.microsoft.com/office/drawing/2014/main" id="{30C0C966-A5D2-2943-926A-AA9164CDC929}"/>
              </a:ext>
            </a:extLst>
          </p:cNvPr>
          <p:cNvSpPr>
            <a:spLocks noGrp="1"/>
          </p:cNvSpPr>
          <p:nvPr>
            <p:ph type="body" sz="quarter" idx="14"/>
          </p:nvPr>
        </p:nvSpPr>
        <p:spPr>
          <a:xfrm>
            <a:off x="624418" y="1892829"/>
            <a:ext cx="4895849" cy="4286251"/>
          </a:xfrm>
          <a:prstGeom prst="rect">
            <a:avLst/>
          </a:prstGeom>
        </p:spPr>
        <p:txBody>
          <a:bodyPr/>
          <a:lstStyle>
            <a:lvl1pPr>
              <a:spcAft>
                <a:spcPts val="800"/>
              </a:spcAft>
              <a:defRPr sz="2800"/>
            </a:lvl1pPr>
            <a:lvl2pPr>
              <a:spcAft>
                <a:spcPts val="800"/>
              </a:spcAft>
              <a:defRPr sz="2800"/>
            </a:lvl2pPr>
            <a:lvl3pPr>
              <a:spcAft>
                <a:spcPts val="800"/>
              </a:spcAft>
              <a:defRPr sz="2800"/>
            </a:lvl3pPr>
            <a:lvl4pPr>
              <a:spcAft>
                <a:spcPts val="800"/>
              </a:spcAft>
              <a:defRPr sz="2800"/>
            </a:lvl4pPr>
            <a:lvl5pPr>
              <a:spcAft>
                <a:spcPts val="800"/>
              </a:spcAft>
              <a:defRPr sz="2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1" name="Platshållare för text 19">
            <a:extLst>
              <a:ext uri="{FF2B5EF4-FFF2-40B4-BE49-F238E27FC236}">
                <a16:creationId xmlns:a16="http://schemas.microsoft.com/office/drawing/2014/main" id="{61978FE8-7F68-8549-864A-53576990E3C0}"/>
              </a:ext>
            </a:extLst>
          </p:cNvPr>
          <p:cNvSpPr>
            <a:spLocks noGrp="1"/>
          </p:cNvSpPr>
          <p:nvPr>
            <p:ph type="body" sz="quarter" idx="15"/>
          </p:nvPr>
        </p:nvSpPr>
        <p:spPr>
          <a:xfrm>
            <a:off x="6771753" y="1892829"/>
            <a:ext cx="4895849" cy="4286251"/>
          </a:xfrm>
          <a:prstGeom prst="rect">
            <a:avLst/>
          </a:prstGeom>
        </p:spPr>
        <p:txBody>
          <a:bodyPr/>
          <a:lstStyle>
            <a:lvl1pPr>
              <a:spcAft>
                <a:spcPts val="800"/>
              </a:spcAft>
              <a:defRPr sz="2800"/>
            </a:lvl1pPr>
            <a:lvl2pPr>
              <a:spcAft>
                <a:spcPts val="800"/>
              </a:spcAft>
              <a:defRPr sz="2800"/>
            </a:lvl2pPr>
            <a:lvl3pPr>
              <a:spcAft>
                <a:spcPts val="800"/>
              </a:spcAft>
              <a:defRPr sz="2800"/>
            </a:lvl3pPr>
            <a:lvl4pPr>
              <a:spcAft>
                <a:spcPts val="800"/>
              </a:spcAft>
              <a:defRPr sz="2800"/>
            </a:lvl4pPr>
            <a:lvl5pPr>
              <a:spcAft>
                <a:spcPts val="800"/>
              </a:spcAft>
              <a:defRPr sz="2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5" name="Rektangel 14">
            <a:extLst>
              <a:ext uri="{FF2B5EF4-FFF2-40B4-BE49-F238E27FC236}">
                <a16:creationId xmlns:a16="http://schemas.microsoft.com/office/drawing/2014/main" id="{748BDDC2-334D-F742-959B-22982E164B89}"/>
              </a:ext>
            </a:extLst>
          </p:cNvPr>
          <p:cNvSpPr/>
          <p:nvPr userDrawn="1"/>
        </p:nvSpPr>
        <p:spPr>
          <a:xfrm>
            <a:off x="2591679" y="556095"/>
            <a:ext cx="970137" cy="830997"/>
          </a:xfrm>
          <a:prstGeom prst="rect">
            <a:avLst/>
          </a:prstGeom>
        </p:spPr>
        <p:txBody>
          <a:bodyPr wrap="none">
            <a:spAutoFit/>
          </a:bodyPr>
          <a:lstStyle/>
          <a:p>
            <a:r>
              <a:rPr lang="en-US" sz="4800"/>
              <a:t>DO</a:t>
            </a:r>
            <a:endParaRPr lang="sv-SE" sz="4800"/>
          </a:p>
        </p:txBody>
      </p:sp>
      <p:sp>
        <p:nvSpPr>
          <p:cNvPr id="16" name="Rektangel 15">
            <a:extLst>
              <a:ext uri="{FF2B5EF4-FFF2-40B4-BE49-F238E27FC236}">
                <a16:creationId xmlns:a16="http://schemas.microsoft.com/office/drawing/2014/main" id="{860B6B29-72D6-4E47-B748-3948EAE6E850}"/>
              </a:ext>
            </a:extLst>
          </p:cNvPr>
          <p:cNvSpPr/>
          <p:nvPr userDrawn="1"/>
        </p:nvSpPr>
        <p:spPr>
          <a:xfrm>
            <a:off x="8421577" y="556095"/>
            <a:ext cx="1846980" cy="830997"/>
          </a:xfrm>
          <a:prstGeom prst="rect">
            <a:avLst/>
          </a:prstGeom>
        </p:spPr>
        <p:txBody>
          <a:bodyPr wrap="none">
            <a:spAutoFit/>
          </a:bodyPr>
          <a:lstStyle/>
          <a:p>
            <a:r>
              <a:rPr lang="en-US" sz="4800"/>
              <a:t>DON´T</a:t>
            </a:r>
            <a:endParaRPr lang="sv-SE" sz="4800"/>
          </a:p>
        </p:txBody>
      </p:sp>
      <p:pic>
        <p:nvPicPr>
          <p:cNvPr id="17" name="Bildobjekt 16">
            <a:extLst>
              <a:ext uri="{FF2B5EF4-FFF2-40B4-BE49-F238E27FC236}">
                <a16:creationId xmlns:a16="http://schemas.microsoft.com/office/drawing/2014/main" id="{C9162FB6-0AB3-594B-A38A-1D275833A4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31573" y="548681"/>
            <a:ext cx="851932" cy="851932"/>
          </a:xfrm>
          <a:prstGeom prst="rect">
            <a:avLst/>
          </a:prstGeom>
        </p:spPr>
      </p:pic>
      <p:pic>
        <p:nvPicPr>
          <p:cNvPr id="18" name="Bildobjekt 17">
            <a:extLst>
              <a:ext uri="{FF2B5EF4-FFF2-40B4-BE49-F238E27FC236}">
                <a16:creationId xmlns:a16="http://schemas.microsoft.com/office/drawing/2014/main" id="{8DCDC4F8-EA38-FF41-A3A7-CD8FFAF53B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92212" y="548680"/>
            <a:ext cx="869189" cy="869189"/>
          </a:xfrm>
          <a:prstGeom prst="rect">
            <a:avLst/>
          </a:prstGeom>
        </p:spPr>
      </p:pic>
    </p:spTree>
    <p:extLst>
      <p:ext uri="{BB962C8B-B14F-4D97-AF65-F5344CB8AC3E}">
        <p14:creationId xmlns:p14="http://schemas.microsoft.com/office/powerpoint/2010/main" val="3209596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0% Rubrik &amp; text – 50%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EE3F5DE-770A-A194-A825-1F488EDE17A3}"/>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a:lvl1pPr>
          </a:lstStyle>
          <a:p>
            <a:endParaRPr lang="sv-SE" dirty="0"/>
          </a:p>
        </p:txBody>
      </p:sp>
      <p:pic>
        <p:nvPicPr>
          <p:cNvPr id="4" name="Bildobjekt 5">
            <a:extLst>
              <a:ext uri="{FF2B5EF4-FFF2-40B4-BE49-F238E27FC236}">
                <a16:creationId xmlns:a16="http://schemas.microsoft.com/office/drawing/2014/main" id="{D494F0D5-4B4D-12EB-34DC-5631644A1C8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67486" y="5377172"/>
            <a:ext cx="933015" cy="936563"/>
          </a:xfrm>
          <a:prstGeom prst="rect">
            <a:avLst/>
          </a:prstGeom>
        </p:spPr>
      </p:pic>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538430" y="855235"/>
            <a:ext cx="5062072" cy="922130"/>
          </a:xfrm>
          <a:prstGeom prst="rect">
            <a:avLst/>
          </a:prstGeom>
        </p:spPr>
        <p:txBody>
          <a:bodyPr vert="horz" wrap="square" lIns="91440" tIns="45720" rIns="91440" bIns="360000" rtlCol="0" anchor="t">
            <a:spAutoFit/>
          </a:bodyPr>
          <a:lstStyle>
            <a:lvl1pPr>
              <a:defRPr sz="3600"/>
            </a:lvl1pPr>
          </a:lstStyle>
          <a:p>
            <a:r>
              <a:rPr lang="sv-SE" dirty="0"/>
              <a:t>Lägg till rubrik</a:t>
            </a:r>
          </a:p>
        </p:txBody>
      </p:sp>
      <p:sp>
        <p:nvSpPr>
          <p:cNvPr id="8" name="Platshållare för text 7">
            <a:extLst>
              <a:ext uri="{FF2B5EF4-FFF2-40B4-BE49-F238E27FC236}">
                <a16:creationId xmlns:a16="http://schemas.microsoft.com/office/drawing/2014/main" id="{BCCD4E26-1435-1C4C-CC5F-0428FFA4CB3F}"/>
              </a:ext>
            </a:extLst>
          </p:cNvPr>
          <p:cNvSpPr>
            <a:spLocks noGrp="1"/>
          </p:cNvSpPr>
          <p:nvPr>
            <p:ph type="body" sz="quarter" idx="11" hasCustomPrompt="1"/>
          </p:nvPr>
        </p:nvSpPr>
        <p:spPr>
          <a:xfrm>
            <a:off x="538429" y="1777365"/>
            <a:ext cx="5062071" cy="2876550"/>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9" name="Rektangel 8">
            <a:extLst>
              <a:ext uri="{FF2B5EF4-FFF2-40B4-BE49-F238E27FC236}">
                <a16:creationId xmlns:a16="http://schemas.microsoft.com/office/drawing/2014/main" id="{8BE9A929-429C-896A-BBDE-41ACFA4F8853}"/>
              </a:ext>
            </a:extLst>
          </p:cNvPr>
          <p:cNvSpPr/>
          <p:nvPr userDrawn="1"/>
        </p:nvSpPr>
        <p:spPr>
          <a:xfrm rot="5400000">
            <a:off x="-1266743" y="-2709552"/>
            <a:ext cx="538429" cy="803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77267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 Bild – 50% Rubrik &amp; text ">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D91837B3-19D1-BD65-BE64-EE47BE1A9C10}"/>
              </a:ext>
            </a:extLst>
          </p:cNvPr>
          <p:cNvSpPr>
            <a:spLocks noGrp="1"/>
          </p:cNvSpPr>
          <p:nvPr>
            <p:ph type="pic" sz="quarter" idx="11"/>
          </p:nvPr>
        </p:nvSpPr>
        <p:spPr>
          <a:xfrm>
            <a:off x="0" y="0"/>
            <a:ext cx="6096000" cy="6858000"/>
          </a:xfrm>
          <a:prstGeom prst="rect">
            <a:avLst/>
          </a:prstGeom>
        </p:spPr>
        <p:txBody>
          <a:bodyPr anchor="ctr"/>
          <a:lstStyle>
            <a:lvl1pPr marL="0" indent="0" algn="ctr">
              <a:buNone/>
              <a:defRPr/>
            </a:lvl1pPr>
          </a:lstStyle>
          <a:p>
            <a:endParaRPr lang="sv-SE" dirty="0"/>
          </a:p>
        </p:txBody>
      </p:sp>
      <p:pic>
        <p:nvPicPr>
          <p:cNvPr id="5" name="Bildobjekt 5">
            <a:extLst>
              <a:ext uri="{FF2B5EF4-FFF2-40B4-BE49-F238E27FC236}">
                <a16:creationId xmlns:a16="http://schemas.microsoft.com/office/drawing/2014/main" id="{57AAE527-E4EE-BAD3-2C2D-BF3CC8DCE3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7" name="Platshållare för rubrik 1">
            <a:extLst>
              <a:ext uri="{FF2B5EF4-FFF2-40B4-BE49-F238E27FC236}">
                <a16:creationId xmlns:a16="http://schemas.microsoft.com/office/drawing/2014/main" id="{FF99F882-0223-5C8C-8190-A80BEB62ADD8}"/>
              </a:ext>
            </a:extLst>
          </p:cNvPr>
          <p:cNvSpPr>
            <a:spLocks noGrp="1"/>
          </p:cNvSpPr>
          <p:nvPr>
            <p:ph type="title" hasCustomPrompt="1"/>
          </p:nvPr>
        </p:nvSpPr>
        <p:spPr>
          <a:xfrm>
            <a:off x="6634429" y="855235"/>
            <a:ext cx="5019143" cy="922130"/>
          </a:xfrm>
          <a:prstGeom prst="rect">
            <a:avLst/>
          </a:prstGeom>
        </p:spPr>
        <p:txBody>
          <a:bodyPr vert="horz" wrap="square" lIns="91440" tIns="45720" rIns="91440" bIns="360000" rtlCol="0" anchor="t">
            <a:spAutoFit/>
          </a:bodyPr>
          <a:lstStyle>
            <a:lvl1pPr>
              <a:defRPr sz="3600"/>
            </a:lvl1pPr>
          </a:lstStyle>
          <a:p>
            <a:r>
              <a:rPr lang="sv-SE" dirty="0"/>
              <a:t>Lägg till rubrik</a:t>
            </a:r>
          </a:p>
        </p:txBody>
      </p:sp>
      <p:sp>
        <p:nvSpPr>
          <p:cNvPr id="8" name="Platshållare för text 7">
            <a:extLst>
              <a:ext uri="{FF2B5EF4-FFF2-40B4-BE49-F238E27FC236}">
                <a16:creationId xmlns:a16="http://schemas.microsoft.com/office/drawing/2014/main" id="{BE787EEF-8345-CC50-F5FC-8D3FEDA611B2}"/>
              </a:ext>
            </a:extLst>
          </p:cNvPr>
          <p:cNvSpPr>
            <a:spLocks noGrp="1"/>
          </p:cNvSpPr>
          <p:nvPr>
            <p:ph type="body" sz="quarter" idx="12" hasCustomPrompt="1"/>
          </p:nvPr>
        </p:nvSpPr>
        <p:spPr>
          <a:xfrm>
            <a:off x="6634429" y="1777364"/>
            <a:ext cx="5019141" cy="2988599"/>
          </a:xfrm>
          <a:prstGeom prst="rect">
            <a:avLst/>
          </a:prstGeom>
        </p:spPr>
        <p:txBody>
          <a:bodyPr/>
          <a:lstStyle>
            <a:lvl1pPr marL="0" indent="0">
              <a:lnSpc>
                <a:spcPct val="150000"/>
              </a:lnSpc>
              <a:spcAft>
                <a:spcPts val="800"/>
              </a:spcAft>
              <a:buNone/>
              <a:defRPr/>
            </a:lvl1pPr>
          </a:lstStyle>
          <a:p>
            <a:pPr lvl="0"/>
            <a:r>
              <a:rPr lang="sv-SE" dirty="0"/>
              <a:t>Lägg till text</a:t>
            </a:r>
          </a:p>
        </p:txBody>
      </p:sp>
    </p:spTree>
    <p:extLst>
      <p:ext uri="{BB962C8B-B14F-4D97-AF65-F5344CB8AC3E}">
        <p14:creationId xmlns:p14="http://schemas.microsoft.com/office/powerpoint/2010/main" val="225282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0% Rubrik – 50%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EE3F5DE-770A-A194-A825-1F488EDE17A3}"/>
              </a:ext>
            </a:extLst>
          </p:cNvPr>
          <p:cNvSpPr>
            <a:spLocks noGrp="1"/>
          </p:cNvSpPr>
          <p:nvPr>
            <p:ph type="pic" sz="quarter" idx="10"/>
          </p:nvPr>
        </p:nvSpPr>
        <p:spPr>
          <a:xfrm>
            <a:off x="6096000" y="0"/>
            <a:ext cx="6096000" cy="6858000"/>
          </a:xfrm>
          <a:prstGeom prst="rect">
            <a:avLst/>
          </a:prstGeom>
        </p:spPr>
        <p:txBody>
          <a:bodyPr anchor="ctr"/>
          <a:lstStyle>
            <a:lvl1pPr marL="0" indent="0" algn="ctr">
              <a:buNone/>
              <a:defRPr/>
            </a:lvl1pPr>
          </a:lstStyle>
          <a:p>
            <a:endParaRPr lang="sv-SE" dirty="0"/>
          </a:p>
        </p:txBody>
      </p:sp>
      <p:pic>
        <p:nvPicPr>
          <p:cNvPr id="4" name="Bildobjekt 5">
            <a:extLst>
              <a:ext uri="{FF2B5EF4-FFF2-40B4-BE49-F238E27FC236}">
                <a16:creationId xmlns:a16="http://schemas.microsoft.com/office/drawing/2014/main" id="{D494F0D5-4B4D-12EB-34DC-5631644A1C8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67486" y="5377172"/>
            <a:ext cx="933015" cy="936563"/>
          </a:xfrm>
          <a:prstGeom prst="rect">
            <a:avLst/>
          </a:prstGeom>
        </p:spPr>
      </p:pic>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538430" y="2536268"/>
            <a:ext cx="5062072" cy="1785463"/>
          </a:xfrm>
          <a:prstGeom prst="rect">
            <a:avLst/>
          </a:prstGeom>
        </p:spPr>
        <p:txBody>
          <a:bodyPr vert="horz" lIns="91440" tIns="0" rIns="91440" bIns="0" rtlCol="0" anchor="ctr">
            <a:noAutofit/>
          </a:bodyPr>
          <a:lstStyle>
            <a:lvl1pPr>
              <a:defRPr sz="3600"/>
            </a:lvl1pPr>
          </a:lstStyle>
          <a:p>
            <a:r>
              <a:rPr lang="sv-SE" dirty="0"/>
              <a:t>Lägg till rubrik</a:t>
            </a:r>
          </a:p>
        </p:txBody>
      </p:sp>
    </p:spTree>
    <p:extLst>
      <p:ext uri="{BB962C8B-B14F-4D97-AF65-F5344CB8AC3E}">
        <p14:creationId xmlns:p14="http://schemas.microsoft.com/office/powerpoint/2010/main" val="327695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0% Bild – 50% Rubrik">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EE3F5DE-770A-A194-A825-1F488EDE17A3}"/>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a:lvl1pPr>
          </a:lstStyle>
          <a:p>
            <a:endParaRPr lang="sv-SE" dirty="0"/>
          </a:p>
        </p:txBody>
      </p:sp>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6634429" y="2536268"/>
            <a:ext cx="5019142" cy="1785463"/>
          </a:xfrm>
          <a:prstGeom prst="rect">
            <a:avLst/>
          </a:prstGeom>
        </p:spPr>
        <p:txBody>
          <a:bodyPr vert="horz" lIns="91440" tIns="0" rIns="91440" bIns="0" rtlCol="0" anchor="ctr">
            <a:noAutofit/>
          </a:bodyPr>
          <a:lstStyle>
            <a:lvl1pPr>
              <a:defRPr sz="3600"/>
            </a:lvl1pPr>
          </a:lstStyle>
          <a:p>
            <a:r>
              <a:rPr lang="sv-SE" dirty="0"/>
              <a:t>Lägg till rubrik</a:t>
            </a:r>
          </a:p>
        </p:txBody>
      </p:sp>
      <p:pic>
        <p:nvPicPr>
          <p:cNvPr id="3" name="Bildobjekt 5">
            <a:extLst>
              <a:ext uri="{FF2B5EF4-FFF2-40B4-BE49-F238E27FC236}">
                <a16:creationId xmlns:a16="http://schemas.microsoft.com/office/drawing/2014/main" id="{4AA4F9FE-F051-E581-88D7-011436C4C3B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121930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00% Bild – Rubrik ovanpå">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EE3F5DE-770A-A194-A825-1F488EDE17A3}"/>
              </a:ext>
            </a:extLst>
          </p:cNvPr>
          <p:cNvSpPr>
            <a:spLocks noGrp="1"/>
          </p:cNvSpPr>
          <p:nvPr>
            <p:ph type="pic" sz="quarter" idx="10" hasCustomPrompt="1"/>
          </p:nvPr>
        </p:nvSpPr>
        <p:spPr>
          <a:xfrm>
            <a:off x="0" y="0"/>
            <a:ext cx="12192000" cy="6858000"/>
          </a:xfrm>
          <a:prstGeom prst="rect">
            <a:avLst/>
          </a:prstGeom>
        </p:spPr>
        <p:txBody>
          <a:bodyPr anchor="t"/>
          <a:lstStyle>
            <a:lvl1pPr marL="0" indent="0" algn="ctr">
              <a:lnSpc>
                <a:spcPct val="250000"/>
              </a:lnSpc>
              <a:buNone/>
              <a:defRPr/>
            </a:lvl1pPr>
          </a:lstStyle>
          <a:p>
            <a:r>
              <a:rPr lang="sv-SE" dirty="0"/>
              <a:t>Lägg in bild här</a:t>
            </a:r>
          </a:p>
        </p:txBody>
      </p:sp>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3714849" y="2791087"/>
            <a:ext cx="4762301" cy="1317381"/>
          </a:xfrm>
          <a:prstGeom prst="rect">
            <a:avLst/>
          </a:prstGeom>
          <a:solidFill>
            <a:srgbClr val="0E1729"/>
          </a:solidFill>
        </p:spPr>
        <p:txBody>
          <a:bodyPr vert="horz" lIns="360000" tIns="360000" rIns="360000" bIns="360000" rtlCol="0" anchor="ctr">
            <a:spAutoFit/>
          </a:bodyPr>
          <a:lstStyle>
            <a:lvl1pPr algn="ctr">
              <a:lnSpc>
                <a:spcPct val="100000"/>
              </a:lnSpc>
              <a:defRPr sz="3600"/>
            </a:lvl1pPr>
          </a:lstStyle>
          <a:p>
            <a:r>
              <a:rPr lang="sv-SE" dirty="0"/>
              <a:t>Lägg till rubrik</a:t>
            </a:r>
          </a:p>
        </p:txBody>
      </p:sp>
    </p:spTree>
    <p:extLst>
      <p:ext uri="{BB962C8B-B14F-4D97-AF65-F5344CB8AC3E}">
        <p14:creationId xmlns:p14="http://schemas.microsoft.com/office/powerpoint/2010/main" val="4014286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centrerad, två runda bilder">
    <p:spTree>
      <p:nvGrpSpPr>
        <p:cNvPr id="1" name=""/>
        <p:cNvGrpSpPr/>
        <p:nvPr/>
      </p:nvGrpSpPr>
      <p:grpSpPr>
        <a:xfrm>
          <a:off x="0" y="0"/>
          <a:ext cx="0" cy="0"/>
          <a:chOff x="0" y="0"/>
          <a:chExt cx="0" cy="0"/>
        </a:xfrm>
      </p:grpSpPr>
      <p:sp>
        <p:nvSpPr>
          <p:cNvPr id="45" name="Platshållare för bild 44">
            <a:extLst>
              <a:ext uri="{FF2B5EF4-FFF2-40B4-BE49-F238E27FC236}">
                <a16:creationId xmlns:a16="http://schemas.microsoft.com/office/drawing/2014/main" id="{DE1A99A1-4142-C711-E2DE-5E61165A1410}"/>
              </a:ext>
            </a:extLst>
          </p:cNvPr>
          <p:cNvSpPr>
            <a:spLocks noGrp="1"/>
          </p:cNvSpPr>
          <p:nvPr>
            <p:ph type="pic" sz="quarter" idx="22"/>
          </p:nvPr>
        </p:nvSpPr>
        <p:spPr>
          <a:xfrm>
            <a:off x="1551709" y="1595607"/>
            <a:ext cx="4530436" cy="4530436"/>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pic>
        <p:nvPicPr>
          <p:cNvPr id="3" name="Bildobjekt 5">
            <a:extLst>
              <a:ext uri="{FF2B5EF4-FFF2-40B4-BE49-F238E27FC236}">
                <a16:creationId xmlns:a16="http://schemas.microsoft.com/office/drawing/2014/main" id="{83A39061-BEE1-4AD2-F7FC-0431F8717D8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4" name="Platshållare för rubrik 1">
            <a:extLst>
              <a:ext uri="{FF2B5EF4-FFF2-40B4-BE49-F238E27FC236}">
                <a16:creationId xmlns:a16="http://schemas.microsoft.com/office/drawing/2014/main" id="{34017207-2AD1-70FA-7076-984C261D2F51}"/>
              </a:ext>
            </a:extLst>
          </p:cNvPr>
          <p:cNvSpPr>
            <a:spLocks noGrp="1"/>
          </p:cNvSpPr>
          <p:nvPr>
            <p:ph type="title" hasCustomPrompt="1"/>
          </p:nvPr>
        </p:nvSpPr>
        <p:spPr>
          <a:xfrm>
            <a:off x="838200" y="855235"/>
            <a:ext cx="10515600" cy="740372"/>
          </a:xfrm>
          <a:prstGeom prst="rect">
            <a:avLst/>
          </a:prstGeom>
        </p:spPr>
        <p:txBody>
          <a:bodyPr vert="horz" lIns="91440" tIns="45720" rIns="91440" bIns="180000" rtlCol="0" anchor="t">
            <a:spAutoFit/>
          </a:bodyPr>
          <a:lstStyle>
            <a:lvl1pPr algn="ctr">
              <a:defRPr sz="3600"/>
            </a:lvl1pPr>
          </a:lstStyle>
          <a:p>
            <a:r>
              <a:rPr lang="sv-SE" dirty="0"/>
              <a:t>Lägg till rubrik</a:t>
            </a:r>
          </a:p>
        </p:txBody>
      </p:sp>
      <p:sp>
        <p:nvSpPr>
          <p:cNvPr id="2" name="Platshållare för bild 44">
            <a:extLst>
              <a:ext uri="{FF2B5EF4-FFF2-40B4-BE49-F238E27FC236}">
                <a16:creationId xmlns:a16="http://schemas.microsoft.com/office/drawing/2014/main" id="{87EDE912-819E-58D0-2C4B-DA4314C4AFAE}"/>
              </a:ext>
            </a:extLst>
          </p:cNvPr>
          <p:cNvSpPr>
            <a:spLocks noGrp="1"/>
          </p:cNvSpPr>
          <p:nvPr>
            <p:ph type="pic" sz="quarter" idx="23"/>
          </p:nvPr>
        </p:nvSpPr>
        <p:spPr>
          <a:xfrm>
            <a:off x="6345383" y="1595607"/>
            <a:ext cx="4530436" cy="4530436"/>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Tree>
    <p:extLst>
      <p:ext uri="{BB962C8B-B14F-4D97-AF65-F5344CB8AC3E}">
        <p14:creationId xmlns:p14="http://schemas.microsoft.com/office/powerpoint/2010/main" val="213921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Avsnitt - telefo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EE3F5DE-770A-A194-A825-1F488EDE17A3}"/>
              </a:ext>
            </a:extLst>
          </p:cNvPr>
          <p:cNvSpPr>
            <a:spLocks noGrp="1"/>
          </p:cNvSpPr>
          <p:nvPr>
            <p:ph type="pic" sz="quarter" idx="10"/>
          </p:nvPr>
        </p:nvSpPr>
        <p:spPr>
          <a:xfrm>
            <a:off x="8809384" y="0"/>
            <a:ext cx="6765231" cy="6858000"/>
          </a:xfrm>
          <a:prstGeom prst="ellipse">
            <a:avLst/>
          </a:prstGeom>
        </p:spPr>
        <p:txBody>
          <a:bodyPr anchor="ctr"/>
          <a:lstStyle>
            <a:lvl1pPr marL="0" indent="0" algn="l">
              <a:buNone/>
              <a:defRPr/>
            </a:lvl1pPr>
          </a:lstStyle>
          <a:p>
            <a:endParaRPr lang="sv-SE" dirty="0"/>
          </a:p>
        </p:txBody>
      </p:sp>
      <p:pic>
        <p:nvPicPr>
          <p:cNvPr id="4" name="Bildobjekt 5">
            <a:extLst>
              <a:ext uri="{FF2B5EF4-FFF2-40B4-BE49-F238E27FC236}">
                <a16:creationId xmlns:a16="http://schemas.microsoft.com/office/drawing/2014/main" id="{D494F0D5-4B4D-12EB-34DC-5631644A1C8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2" name="Platshållare för rubrik 1">
            <a:extLst>
              <a:ext uri="{FF2B5EF4-FFF2-40B4-BE49-F238E27FC236}">
                <a16:creationId xmlns:a16="http://schemas.microsoft.com/office/drawing/2014/main" id="{24536D48-531C-3074-4F04-183CA6647588}"/>
              </a:ext>
            </a:extLst>
          </p:cNvPr>
          <p:cNvSpPr>
            <a:spLocks noGrp="1"/>
          </p:cNvSpPr>
          <p:nvPr>
            <p:ph type="title"/>
          </p:nvPr>
        </p:nvSpPr>
        <p:spPr>
          <a:xfrm>
            <a:off x="838200" y="855235"/>
            <a:ext cx="7971184" cy="1325563"/>
          </a:xfrm>
          <a:prstGeom prst="rect">
            <a:avLst/>
          </a:prstGeom>
        </p:spPr>
        <p:txBody>
          <a:bodyPr vert="horz" lIns="91440" tIns="45720" rIns="91440" bIns="45720" rtlCol="0" anchor="t">
            <a:normAutofit/>
          </a:bodyPr>
          <a:lstStyle>
            <a:lvl1pPr>
              <a:defRPr sz="3600"/>
            </a:lvl1pPr>
          </a:lstStyle>
          <a:p>
            <a:r>
              <a:rPr lang="sv-SE" dirty="0"/>
              <a:t>Lägg till rubrik</a:t>
            </a:r>
          </a:p>
        </p:txBody>
      </p:sp>
    </p:spTree>
    <p:extLst>
      <p:ext uri="{BB962C8B-B14F-4D97-AF65-F5344CB8AC3E}">
        <p14:creationId xmlns:p14="http://schemas.microsoft.com/office/powerpoint/2010/main" val="410079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ildtext – Bildru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B9EC4CA-7F2F-9908-4CC6-5BFFE1374742}"/>
              </a:ext>
            </a:extLst>
          </p:cNvPr>
          <p:cNvSpPr>
            <a:spLocks noGrp="1"/>
          </p:cNvSpPr>
          <p:nvPr>
            <p:ph type="pic" sz="quarter" idx="10"/>
          </p:nvPr>
        </p:nvSpPr>
        <p:spPr>
          <a:xfrm>
            <a:off x="6449290" y="1478931"/>
            <a:ext cx="3732838" cy="3894304"/>
          </a:xfrm>
          <a:prstGeom prst="rect">
            <a:avLst/>
          </a:prstGeom>
        </p:spPr>
        <p:txBody>
          <a:bodyPr anchor="ctr"/>
          <a:lstStyle>
            <a:lvl1pPr marL="0" indent="0" algn="ctr">
              <a:buNone/>
              <a:defRPr/>
            </a:lvl1pPr>
          </a:lstStyle>
          <a:p>
            <a:endParaRPr lang="sv-SE" dirty="0"/>
          </a:p>
        </p:txBody>
      </p:sp>
      <p:sp>
        <p:nvSpPr>
          <p:cNvPr id="7" name="Platshållare för text 6">
            <a:extLst>
              <a:ext uri="{FF2B5EF4-FFF2-40B4-BE49-F238E27FC236}">
                <a16:creationId xmlns:a16="http://schemas.microsoft.com/office/drawing/2014/main" id="{A2004591-4DCD-F913-0A09-3A787DB8D1E3}"/>
              </a:ext>
            </a:extLst>
          </p:cNvPr>
          <p:cNvSpPr>
            <a:spLocks noGrp="1"/>
          </p:cNvSpPr>
          <p:nvPr>
            <p:ph type="body" sz="quarter" idx="11" hasCustomPrompt="1"/>
          </p:nvPr>
        </p:nvSpPr>
        <p:spPr>
          <a:xfrm>
            <a:off x="2009871" y="1478929"/>
            <a:ext cx="3900990" cy="3894305"/>
          </a:xfrm>
          <a:prstGeom prst="rect">
            <a:avLst/>
          </a:prstGeom>
        </p:spPr>
        <p:txBody>
          <a:bodyPr anchor="ctr"/>
          <a:lstStyle>
            <a:lvl1pPr marL="0" indent="0">
              <a:lnSpc>
                <a:spcPct val="150000"/>
              </a:lnSpc>
              <a:buNone/>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sv-SE" dirty="0"/>
              <a:t>Lägg till text</a:t>
            </a:r>
          </a:p>
        </p:txBody>
      </p:sp>
      <p:sp>
        <p:nvSpPr>
          <p:cNvPr id="2" name="Rubrik 1">
            <a:extLst>
              <a:ext uri="{FF2B5EF4-FFF2-40B4-BE49-F238E27FC236}">
                <a16:creationId xmlns:a16="http://schemas.microsoft.com/office/drawing/2014/main" id="{4FC288D5-461F-E788-E2F3-5242FCF155CE}"/>
              </a:ext>
            </a:extLst>
          </p:cNvPr>
          <p:cNvSpPr>
            <a:spLocks noGrp="1"/>
          </p:cNvSpPr>
          <p:nvPr>
            <p:ph type="title"/>
          </p:nvPr>
        </p:nvSpPr>
        <p:spPr>
          <a:xfrm>
            <a:off x="838200" y="-1474185"/>
            <a:ext cx="10515600" cy="1325563"/>
          </a:xfrm>
        </p:spPr>
        <p:txBody>
          <a:bodyPr/>
          <a:lstStyle/>
          <a:p>
            <a:r>
              <a:rPr lang="sv-SE"/>
              <a:t>Klicka här för att ändra mall för rubrikformat</a:t>
            </a:r>
          </a:p>
        </p:txBody>
      </p:sp>
      <p:pic>
        <p:nvPicPr>
          <p:cNvPr id="4" name="Bildobjekt 5">
            <a:extLst>
              <a:ext uri="{FF2B5EF4-FFF2-40B4-BE49-F238E27FC236}">
                <a16:creationId xmlns:a16="http://schemas.microsoft.com/office/drawing/2014/main" id="{5CBC7CB3-7E00-02C1-0E6B-49CA9EBE6C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61356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47B6886-9121-8925-732C-B50CE02C50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54357"/>
            <a:ext cx="4638555" cy="4495683"/>
          </a:xfrm>
          <a:prstGeom prst="rect">
            <a:avLst/>
          </a:prstGeom>
        </p:spPr>
      </p:pic>
      <p:sp>
        <p:nvSpPr>
          <p:cNvPr id="7" name="Platshållare för rubrik 1">
            <a:extLst>
              <a:ext uri="{FF2B5EF4-FFF2-40B4-BE49-F238E27FC236}">
                <a16:creationId xmlns:a16="http://schemas.microsoft.com/office/drawing/2014/main" id="{FF99F882-0223-5C8C-8190-A80BEB62ADD8}"/>
              </a:ext>
            </a:extLst>
          </p:cNvPr>
          <p:cNvSpPr>
            <a:spLocks noGrp="1"/>
          </p:cNvSpPr>
          <p:nvPr>
            <p:ph type="title" hasCustomPrompt="1"/>
          </p:nvPr>
        </p:nvSpPr>
        <p:spPr>
          <a:xfrm>
            <a:off x="3412556" y="2669264"/>
            <a:ext cx="6997699" cy="1349976"/>
          </a:xfrm>
          <a:prstGeom prst="rect">
            <a:avLst/>
          </a:prstGeom>
        </p:spPr>
        <p:txBody>
          <a:bodyPr vert="horz" wrap="square" lIns="91440" tIns="45720" rIns="0" bIns="72000" rtlCol="0" anchor="b">
            <a:spAutoFit/>
          </a:bodyPr>
          <a:lstStyle>
            <a:lvl1pPr algn="r">
              <a:lnSpc>
                <a:spcPct val="100000"/>
              </a:lnSpc>
              <a:defRPr sz="4000" b="1" i="0">
                <a:latin typeface="Poppins SemiBold" pitchFamily="2" charset="77"/>
                <a:cs typeface="Poppins SemiBold" pitchFamily="2" charset="77"/>
              </a:defRPr>
            </a:lvl1pPr>
          </a:lstStyle>
          <a:p>
            <a:r>
              <a:rPr lang="sv-SE" dirty="0"/>
              <a:t>Titel och </a:t>
            </a:r>
            <a:br>
              <a:rPr lang="sv-SE" dirty="0"/>
            </a:br>
            <a:r>
              <a:rPr lang="sv-SE" dirty="0"/>
              <a:t>eventuellt målgruppen</a:t>
            </a:r>
          </a:p>
        </p:txBody>
      </p:sp>
      <p:pic>
        <p:nvPicPr>
          <p:cNvPr id="5" name="Bildobjekt 5">
            <a:extLst>
              <a:ext uri="{FF2B5EF4-FFF2-40B4-BE49-F238E27FC236}">
                <a16:creationId xmlns:a16="http://schemas.microsoft.com/office/drawing/2014/main" id="{57AAE527-E4EE-BAD3-2C2D-BF3CC8DCE3A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93915" y="584986"/>
            <a:ext cx="1187829" cy="1192345"/>
          </a:xfrm>
          <a:prstGeom prst="rect">
            <a:avLst/>
          </a:prstGeom>
        </p:spPr>
      </p:pic>
      <p:sp>
        <p:nvSpPr>
          <p:cNvPr id="8" name="Platshållare för text 7">
            <a:extLst>
              <a:ext uri="{FF2B5EF4-FFF2-40B4-BE49-F238E27FC236}">
                <a16:creationId xmlns:a16="http://schemas.microsoft.com/office/drawing/2014/main" id="{CE865940-D30E-2453-E17C-60E43C6B7075}"/>
              </a:ext>
            </a:extLst>
          </p:cNvPr>
          <p:cNvSpPr>
            <a:spLocks noGrp="1"/>
          </p:cNvSpPr>
          <p:nvPr>
            <p:ph type="body" sz="quarter" idx="13" hasCustomPrompt="1"/>
          </p:nvPr>
        </p:nvSpPr>
        <p:spPr>
          <a:xfrm>
            <a:off x="8429585" y="2190350"/>
            <a:ext cx="1980670" cy="377026"/>
          </a:xfrm>
        </p:spPr>
        <p:txBody>
          <a:bodyPr wrap="none" rIns="0">
            <a:spAutoFit/>
          </a:bodyPr>
          <a:lstStyle>
            <a:lvl1pPr marL="0" indent="0" algn="r">
              <a:buNone/>
              <a:defRPr sz="2000"/>
            </a:lvl1pPr>
          </a:lstStyle>
          <a:p>
            <a:pPr lvl="0"/>
            <a:r>
              <a:rPr lang="sv-SE" dirty="0"/>
              <a:t>Uppskattad tid</a:t>
            </a:r>
          </a:p>
        </p:txBody>
      </p:sp>
      <p:sp>
        <p:nvSpPr>
          <p:cNvPr id="9" name="Platshållare för text 7">
            <a:extLst>
              <a:ext uri="{FF2B5EF4-FFF2-40B4-BE49-F238E27FC236}">
                <a16:creationId xmlns:a16="http://schemas.microsoft.com/office/drawing/2014/main" id="{51A0CB52-C912-7D81-912A-B37F8DE85F97}"/>
              </a:ext>
            </a:extLst>
          </p:cNvPr>
          <p:cNvSpPr>
            <a:spLocks noGrp="1"/>
          </p:cNvSpPr>
          <p:nvPr>
            <p:ph type="body" sz="quarter" idx="14" hasCustomPrompt="1"/>
          </p:nvPr>
        </p:nvSpPr>
        <p:spPr>
          <a:xfrm>
            <a:off x="6485784" y="5201709"/>
            <a:ext cx="3924471" cy="380480"/>
          </a:xfrm>
        </p:spPr>
        <p:txBody>
          <a:bodyPr wrap="none" tIns="36000" rIns="0" bIns="36000" anchor="ctr">
            <a:spAutoFit/>
          </a:bodyPr>
          <a:lstStyle>
            <a:lvl1pPr marL="0" indent="0" algn="r">
              <a:lnSpc>
                <a:spcPct val="100000"/>
              </a:lnSpc>
              <a:buNone/>
              <a:defRPr sz="2000"/>
            </a:lvl1pPr>
          </a:lstStyle>
          <a:p>
            <a:pPr lvl="0"/>
            <a:r>
              <a:rPr lang="sv-SE" dirty="0" err="1"/>
              <a:t>fornamn.efternamn@useit.se</a:t>
            </a:r>
            <a:endParaRPr lang="sv-SE" dirty="0"/>
          </a:p>
        </p:txBody>
      </p:sp>
      <p:sp>
        <p:nvSpPr>
          <p:cNvPr id="6" name="Rektangel 5">
            <a:extLst>
              <a:ext uri="{FF2B5EF4-FFF2-40B4-BE49-F238E27FC236}">
                <a16:creationId xmlns:a16="http://schemas.microsoft.com/office/drawing/2014/main" id="{7E8696D1-8F79-9606-2668-7BA718315028}"/>
              </a:ext>
            </a:extLst>
          </p:cNvPr>
          <p:cNvSpPr/>
          <p:nvPr userDrawn="1"/>
        </p:nvSpPr>
        <p:spPr>
          <a:xfrm>
            <a:off x="11004170" y="0"/>
            <a:ext cx="1187830" cy="6858001"/>
          </a:xfrm>
          <a:prstGeom prst="rect">
            <a:avLst/>
          </a:prstGeom>
          <a:solidFill>
            <a:srgbClr val="1D2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7">
            <a:extLst>
              <a:ext uri="{FF2B5EF4-FFF2-40B4-BE49-F238E27FC236}">
                <a16:creationId xmlns:a16="http://schemas.microsoft.com/office/drawing/2014/main" id="{9C1EFB18-7165-6FFA-2ECD-FD21AA5716F7}"/>
              </a:ext>
            </a:extLst>
          </p:cNvPr>
          <p:cNvSpPr>
            <a:spLocks noGrp="1"/>
          </p:cNvSpPr>
          <p:nvPr>
            <p:ph type="body" sz="quarter" idx="15" hasCustomPrompt="1"/>
          </p:nvPr>
        </p:nvSpPr>
        <p:spPr>
          <a:xfrm>
            <a:off x="7609488" y="4730524"/>
            <a:ext cx="2800767" cy="380480"/>
          </a:xfrm>
        </p:spPr>
        <p:txBody>
          <a:bodyPr wrap="none" tIns="36000" rIns="0" bIns="36000" anchor="ctr">
            <a:spAutoFit/>
          </a:bodyPr>
          <a:lstStyle>
            <a:lvl1pPr marL="0" indent="0" algn="r">
              <a:lnSpc>
                <a:spcPct val="100000"/>
              </a:lnSpc>
              <a:buNone/>
              <a:defRPr sz="2000" b="1" i="0">
                <a:latin typeface="Poppins SemiBold" pitchFamily="2" charset="77"/>
                <a:cs typeface="Poppins SemiBold" pitchFamily="2" charset="77"/>
              </a:defRPr>
            </a:lvl1pPr>
          </a:lstStyle>
          <a:p>
            <a:pPr lvl="0"/>
            <a:r>
              <a:rPr lang="sv-SE" dirty="0"/>
              <a:t>Förnamn Efternamn</a:t>
            </a:r>
          </a:p>
        </p:txBody>
      </p:sp>
    </p:spTree>
    <p:extLst>
      <p:ext uri="{BB962C8B-B14F-4D97-AF65-F5344CB8AC3E}">
        <p14:creationId xmlns:p14="http://schemas.microsoft.com/office/powerpoint/2010/main" val="3111536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vå bilder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B9EC4CA-7F2F-9908-4CC6-5BFFE1374742}"/>
              </a:ext>
            </a:extLst>
          </p:cNvPr>
          <p:cNvSpPr>
            <a:spLocks noGrp="1"/>
          </p:cNvSpPr>
          <p:nvPr>
            <p:ph type="pic" sz="quarter" idx="10"/>
          </p:nvPr>
        </p:nvSpPr>
        <p:spPr>
          <a:xfrm>
            <a:off x="6128054" y="936563"/>
            <a:ext cx="4104000" cy="3474072"/>
          </a:xfrm>
          <a:prstGeom prst="rect">
            <a:avLst/>
          </a:prstGeom>
        </p:spPr>
        <p:txBody>
          <a:bodyPr anchor="ctr"/>
          <a:lstStyle>
            <a:lvl1pPr marL="0" indent="0" algn="ctr">
              <a:buNone/>
              <a:defRPr/>
            </a:lvl1pPr>
          </a:lstStyle>
          <a:p>
            <a:endParaRPr lang="sv-SE"/>
          </a:p>
        </p:txBody>
      </p:sp>
      <p:sp>
        <p:nvSpPr>
          <p:cNvPr id="2" name="Platshållare för bild 2">
            <a:extLst>
              <a:ext uri="{FF2B5EF4-FFF2-40B4-BE49-F238E27FC236}">
                <a16:creationId xmlns:a16="http://schemas.microsoft.com/office/drawing/2014/main" id="{E49AC6FF-02A0-FF83-9E5E-133A2A0FC03E}"/>
              </a:ext>
            </a:extLst>
          </p:cNvPr>
          <p:cNvSpPr>
            <a:spLocks noGrp="1"/>
          </p:cNvSpPr>
          <p:nvPr>
            <p:ph type="pic" sz="quarter" idx="11"/>
          </p:nvPr>
        </p:nvSpPr>
        <p:spPr>
          <a:xfrm>
            <a:off x="1471441" y="936563"/>
            <a:ext cx="4104000" cy="3474072"/>
          </a:xfrm>
          <a:prstGeom prst="rect">
            <a:avLst/>
          </a:prstGeom>
        </p:spPr>
        <p:txBody>
          <a:bodyPr anchor="ctr"/>
          <a:lstStyle>
            <a:lvl1pPr marL="0" indent="0" algn="ctr">
              <a:buNone/>
              <a:defRPr/>
            </a:lvl1pPr>
          </a:lstStyle>
          <a:p>
            <a:endParaRPr lang="sv-SE"/>
          </a:p>
        </p:txBody>
      </p:sp>
      <p:sp>
        <p:nvSpPr>
          <p:cNvPr id="5" name="Platshållare för text 4">
            <a:extLst>
              <a:ext uri="{FF2B5EF4-FFF2-40B4-BE49-F238E27FC236}">
                <a16:creationId xmlns:a16="http://schemas.microsoft.com/office/drawing/2014/main" id="{0D95829C-63D4-FAB6-D19D-BD3809C78530}"/>
              </a:ext>
            </a:extLst>
          </p:cNvPr>
          <p:cNvSpPr>
            <a:spLocks noGrp="1"/>
          </p:cNvSpPr>
          <p:nvPr>
            <p:ph type="body" sz="quarter" idx="12" hasCustomPrompt="1"/>
          </p:nvPr>
        </p:nvSpPr>
        <p:spPr>
          <a:xfrm>
            <a:off x="1453613" y="4410635"/>
            <a:ext cx="4136055" cy="1540148"/>
          </a:xfrm>
          <a:prstGeom prst="rect">
            <a:avLst/>
          </a:prstGeom>
        </p:spPr>
        <p:txBody>
          <a:bodyPr tIns="251999">
            <a:noAutofit/>
          </a:bodyPr>
          <a:lstStyle>
            <a:lvl1pPr marL="0" indent="0" algn="ctr">
              <a:buNone/>
              <a:defRPr sz="2000"/>
            </a:lvl1pPr>
            <a:lvl2pPr algn="ctr">
              <a:defRPr sz="2000"/>
            </a:lvl2pPr>
            <a:lvl3pPr algn="ctr">
              <a:defRPr sz="2000"/>
            </a:lvl3pPr>
            <a:lvl4pPr algn="ctr">
              <a:defRPr sz="2000"/>
            </a:lvl4pPr>
            <a:lvl5pPr algn="ctr">
              <a:defRPr sz="2000"/>
            </a:lvl5pPr>
          </a:lstStyle>
          <a:p>
            <a:pPr lvl="0"/>
            <a:r>
              <a:rPr lang="sv-SE" dirty="0"/>
              <a:t>Lägg till text</a:t>
            </a:r>
          </a:p>
        </p:txBody>
      </p:sp>
      <p:sp>
        <p:nvSpPr>
          <p:cNvPr id="4" name="Rubrik 3">
            <a:extLst>
              <a:ext uri="{FF2B5EF4-FFF2-40B4-BE49-F238E27FC236}">
                <a16:creationId xmlns:a16="http://schemas.microsoft.com/office/drawing/2014/main" id="{97C0CC2F-CA4D-2964-C73A-E23DD9A89EE4}"/>
              </a:ext>
            </a:extLst>
          </p:cNvPr>
          <p:cNvSpPr>
            <a:spLocks noGrp="1"/>
          </p:cNvSpPr>
          <p:nvPr>
            <p:ph type="title"/>
          </p:nvPr>
        </p:nvSpPr>
        <p:spPr>
          <a:xfrm>
            <a:off x="838200" y="-1358572"/>
            <a:ext cx="10515600" cy="1325563"/>
          </a:xfrm>
        </p:spPr>
        <p:txBody>
          <a:bodyPr/>
          <a:lstStyle/>
          <a:p>
            <a:r>
              <a:rPr lang="sv-SE" dirty="0"/>
              <a:t>Klicka här för att ändra mall för rubrikformat</a:t>
            </a:r>
          </a:p>
        </p:txBody>
      </p:sp>
      <p:pic>
        <p:nvPicPr>
          <p:cNvPr id="7" name="Bildobjekt 5">
            <a:extLst>
              <a:ext uri="{FF2B5EF4-FFF2-40B4-BE49-F238E27FC236}">
                <a16:creationId xmlns:a16="http://schemas.microsoft.com/office/drawing/2014/main" id="{6ACFE3FF-3045-76C8-0EAD-E39E2296EAA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8" name="Platshållare för text 4">
            <a:extLst>
              <a:ext uri="{FF2B5EF4-FFF2-40B4-BE49-F238E27FC236}">
                <a16:creationId xmlns:a16="http://schemas.microsoft.com/office/drawing/2014/main" id="{87472ED7-CF0D-0CDF-D79E-853E8C8EDBAE}"/>
              </a:ext>
            </a:extLst>
          </p:cNvPr>
          <p:cNvSpPr>
            <a:spLocks noGrp="1"/>
          </p:cNvSpPr>
          <p:nvPr>
            <p:ph type="body" sz="quarter" idx="13" hasCustomPrompt="1"/>
          </p:nvPr>
        </p:nvSpPr>
        <p:spPr>
          <a:xfrm>
            <a:off x="6128054" y="4410635"/>
            <a:ext cx="4136055" cy="1540148"/>
          </a:xfrm>
          <a:prstGeom prst="rect">
            <a:avLst/>
          </a:prstGeom>
        </p:spPr>
        <p:txBody>
          <a:bodyPr tIns="251999">
            <a:noAutofit/>
          </a:bodyPr>
          <a:lstStyle>
            <a:lvl1pPr marL="0" indent="0" algn="ctr">
              <a:buNone/>
              <a:defRPr sz="2000"/>
            </a:lvl1pPr>
            <a:lvl2pPr algn="ctr">
              <a:defRPr sz="2000"/>
            </a:lvl2pPr>
            <a:lvl3pPr algn="ctr">
              <a:defRPr sz="2000"/>
            </a:lvl3pPr>
            <a:lvl4pPr algn="ctr">
              <a:defRPr sz="2000"/>
            </a:lvl4pPr>
            <a:lvl5pPr algn="ctr">
              <a:defRPr sz="2000"/>
            </a:lvl5pPr>
          </a:lstStyle>
          <a:p>
            <a:pPr lvl="0"/>
            <a:r>
              <a:rPr lang="sv-SE" dirty="0"/>
              <a:t>Lägg till text</a:t>
            </a:r>
          </a:p>
        </p:txBody>
      </p:sp>
    </p:spTree>
    <p:extLst>
      <p:ext uri="{BB962C8B-B14F-4D97-AF65-F5344CB8AC3E}">
        <p14:creationId xmlns:p14="http://schemas.microsoft.com/office/powerpoint/2010/main" val="22740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igHeader_subheader_mini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48680"/>
            <a:ext cx="9530859" cy="932539"/>
          </a:xfrm>
        </p:spPr>
        <p:txBody>
          <a:bodyPr rIns="324000"/>
          <a:lstStyle/>
          <a:p>
            <a:r>
              <a:rPr lang="en-US"/>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cxnSp>
        <p:nvCxnSpPr>
          <p:cNvPr id="13" name="Straight Connector 12"/>
          <p:cNvCxnSpPr/>
          <p:nvPr userDrawn="1"/>
        </p:nvCxnSpPr>
        <p:spPr>
          <a:xfrm>
            <a:off x="8400256" y="2084851"/>
            <a:ext cx="307234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29"/>
          <p:cNvSpPr>
            <a:spLocks noGrp="1"/>
          </p:cNvSpPr>
          <p:nvPr>
            <p:ph type="body" sz="quarter" idx="19" hasCustomPrompt="1"/>
          </p:nvPr>
        </p:nvSpPr>
        <p:spPr>
          <a:xfrm>
            <a:off x="623392" y="2180861"/>
            <a:ext cx="7200000" cy="3840427"/>
          </a:xfrm>
        </p:spPr>
        <p:txBody>
          <a:bodyPr/>
          <a:lstStyle>
            <a:lvl1pPr>
              <a:spcBef>
                <a:spcPts val="768"/>
              </a:spcBef>
              <a:spcAft>
                <a:spcPts val="0"/>
              </a:spcAft>
              <a:defRPr lang="en-US" sz="3200" kern="1200" dirty="0" smtClean="0">
                <a:solidFill>
                  <a:schemeClr val="tx1"/>
                </a:solidFill>
                <a:latin typeface="Century Gothic" panose="020B0502020202020204" pitchFamily="34" charset="0"/>
                <a:ea typeface="+mn-ea"/>
                <a:cs typeface="+mn-cs"/>
              </a:defRPr>
            </a:lvl1pPr>
          </a:lstStyle>
          <a:p>
            <a:pPr lvl="0"/>
            <a:r>
              <a:rPr lang="en-US"/>
              <a:t>Click to edit Master text styles</a:t>
            </a:r>
          </a:p>
          <a:p>
            <a:pPr lvl="0"/>
            <a:r>
              <a:rPr lang="en-US"/>
              <a:t>Second level</a:t>
            </a:r>
          </a:p>
          <a:p>
            <a:pPr lvl="0"/>
            <a:r>
              <a:rPr lang="en-US"/>
              <a:t>Fourth level</a:t>
            </a:r>
          </a:p>
          <a:p>
            <a:pPr lvl="0"/>
            <a:r>
              <a:rPr lang="en-US"/>
              <a:t>Fifth level</a:t>
            </a:r>
            <a:endParaRPr lang="sv-SE"/>
          </a:p>
        </p:txBody>
      </p:sp>
      <p:sp>
        <p:nvSpPr>
          <p:cNvPr id="32" name="Text Placeholder 31"/>
          <p:cNvSpPr>
            <a:spLocks noGrp="1"/>
          </p:cNvSpPr>
          <p:nvPr>
            <p:ph type="body" sz="quarter" idx="20" hasCustomPrompt="1"/>
          </p:nvPr>
        </p:nvSpPr>
        <p:spPr>
          <a:xfrm>
            <a:off x="8400256" y="2180861"/>
            <a:ext cx="3072341" cy="452483"/>
          </a:xfrm>
        </p:spPr>
        <p:txBody>
          <a:bodyPr wrap="square"/>
          <a:lstStyle>
            <a:lvl1pPr marL="0" indent="0">
              <a:buNone/>
              <a:defRPr lang="en-US" sz="2667" b="1" kern="1200" cap="all" baseline="0" dirty="0" smtClean="0">
                <a:solidFill>
                  <a:schemeClr val="tx1"/>
                </a:solidFill>
                <a:latin typeface="Century Gothic" panose="020B0502020202020204" pitchFamily="34" charset="0"/>
                <a:ea typeface="+mn-ea"/>
                <a:cs typeface="+mn-cs"/>
              </a:defRPr>
            </a:lvl1pPr>
          </a:lstStyle>
          <a:p>
            <a:pPr lvl="0"/>
            <a:r>
              <a:rPr lang="en-US"/>
              <a:t>Click to edit </a:t>
            </a:r>
            <a:br>
              <a:rPr lang="en-US"/>
            </a:br>
            <a:r>
              <a:rPr lang="en-US"/>
              <a:t>Master text styles</a:t>
            </a:r>
          </a:p>
        </p:txBody>
      </p:sp>
      <p:sp>
        <p:nvSpPr>
          <p:cNvPr id="34" name="Text Placeholder 33"/>
          <p:cNvSpPr>
            <a:spLocks noGrp="1"/>
          </p:cNvSpPr>
          <p:nvPr>
            <p:ph type="body" sz="quarter" idx="21"/>
          </p:nvPr>
        </p:nvSpPr>
        <p:spPr>
          <a:xfrm>
            <a:off x="8400256" y="2750974"/>
            <a:ext cx="3072341" cy="2280103"/>
          </a:xfrm>
        </p:spPr>
        <p:txBody>
          <a:bodyPr wrap="square"/>
          <a:lstStyle>
            <a:lvl1pPr marL="0" indent="0">
              <a:buNone/>
              <a:defRPr lang="en-US" sz="2133" u="none" kern="1200" dirty="0" smtClean="0">
                <a:solidFill>
                  <a:schemeClr val="tx1"/>
                </a:solidFill>
                <a:latin typeface="Century Gothic" panose="020B0502020202020204" pitchFamily="34" charset="0"/>
                <a:ea typeface="+mn-ea"/>
                <a:cs typeface="+mn-cs"/>
              </a:defRPr>
            </a:lvl1pPr>
            <a:lvl2pPr>
              <a:defRPr lang="en-US" sz="2133" u="sng" kern="1200" dirty="0" smtClean="0">
                <a:solidFill>
                  <a:schemeClr val="tx1"/>
                </a:solidFill>
                <a:latin typeface="Century Gothic" panose="020B0502020202020204" pitchFamily="34" charset="0"/>
                <a:ea typeface="+mn-ea"/>
                <a:cs typeface="+mn-cs"/>
              </a:defRPr>
            </a:lvl2pPr>
          </a:lstStyle>
          <a:p>
            <a:pPr lvl="0"/>
            <a:r>
              <a:rPr lang="sv-SE"/>
              <a:t>Klicka här för att ändra format på bakgrundstexten</a:t>
            </a:r>
          </a:p>
          <a:p>
            <a:pPr lvl="1"/>
            <a:r>
              <a:rPr lang="sv-SE"/>
              <a:t>Nivå två</a:t>
            </a:r>
          </a:p>
        </p:txBody>
      </p:sp>
      <p:sp>
        <p:nvSpPr>
          <p:cNvPr id="10" name="Text Placeholder 25">
            <a:extLst>
              <a:ext uri="{FF2B5EF4-FFF2-40B4-BE49-F238E27FC236}">
                <a16:creationId xmlns:a16="http://schemas.microsoft.com/office/drawing/2014/main" id="{73EF1F86-9D36-BD46-BE15-7E741F61D11B}"/>
              </a:ext>
            </a:extLst>
          </p:cNvPr>
          <p:cNvSpPr>
            <a:spLocks noGrp="1"/>
          </p:cNvSpPr>
          <p:nvPr>
            <p:ph type="body" sz="quarter" idx="17" hasCustomPrompt="1"/>
          </p:nvPr>
        </p:nvSpPr>
        <p:spPr>
          <a:xfrm>
            <a:off x="1" y="0"/>
            <a:ext cx="5472055" cy="473701"/>
          </a:xfrm>
          <a:solidFill>
            <a:schemeClr val="tx1"/>
          </a:solidFill>
        </p:spPr>
        <p:txBody>
          <a:bodyPr wrap="none" lIns="432000" tIns="54000" rIns="324000" bIns="54000">
            <a:spAutoFit/>
          </a:bodyPr>
          <a:lstStyle>
            <a:lvl1pPr marL="0" indent="0">
              <a:buNone/>
              <a:defRPr sz="2133" cap="all" baseline="0">
                <a:solidFill>
                  <a:schemeClr val="bg1"/>
                </a:solidFill>
              </a:defRPr>
            </a:lvl1pPr>
            <a:lvl2pPr>
              <a:defRPr sz="2133"/>
            </a:lvl2pPr>
            <a:lvl3pPr>
              <a:defRPr sz="2133"/>
            </a:lvl3pPr>
            <a:lvl4pPr>
              <a:defRPr sz="2133"/>
            </a:lvl4pPr>
            <a:lvl5pPr>
              <a:defRPr sz="2133"/>
            </a:lvl5pPr>
          </a:lstStyle>
          <a:p>
            <a:pPr lvl="0"/>
            <a:r>
              <a:rPr lang="en-US"/>
              <a:t>Click to edit Master text styles</a:t>
            </a:r>
          </a:p>
        </p:txBody>
      </p:sp>
    </p:spTree>
    <p:extLst>
      <p:ext uri="{BB962C8B-B14F-4D97-AF65-F5344CB8AC3E}">
        <p14:creationId xmlns:p14="http://schemas.microsoft.com/office/powerpoint/2010/main" val="1301031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solidFill>
                  <a:prstClr val="black">
                    <a:tint val="75000"/>
                  </a:prstClr>
                </a:solidFill>
              </a:rPr>
              <a:pPr/>
              <a:t>2024-06-12</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FC80A6E8-2466-47AF-9A39-DCAAADCC3B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52953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solidFill>
                  <a:prstClr val="black">
                    <a:tint val="75000"/>
                  </a:prstClr>
                </a:solidFill>
              </a:rPr>
              <a:pPr/>
              <a:t>2024-06-12</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FC80A6E8-2466-47AF-9A39-DCAAADCC3B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44279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igHeader_subheader_mini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48680"/>
            <a:ext cx="9530859" cy="932539"/>
          </a:xfrm>
        </p:spPr>
        <p:txBody>
          <a:bodyPr wrap="none" rIns="324000"/>
          <a:lstStyle/>
          <a:p>
            <a:r>
              <a:rPr lang="en-US"/>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hasCustomPrompt="1"/>
          </p:nvPr>
        </p:nvSpPr>
        <p:spPr>
          <a:xfrm>
            <a:off x="624000" y="2016000"/>
            <a:ext cx="7200000" cy="3909277"/>
          </a:xfrm>
        </p:spPr>
        <p:txBody>
          <a:bodyPr/>
          <a:lstStyle>
            <a:lvl1pPr marL="457189" indent="-457189">
              <a:spcBef>
                <a:spcPts val="768"/>
              </a:spcBef>
              <a:spcAft>
                <a:spcPts val="0"/>
              </a:spcAft>
              <a:buFont typeface="Arial" panose="020B0604020202020204" pitchFamily="34" charset="0"/>
              <a:buChar char="•"/>
              <a:defRPr lang="en-US" sz="3200" kern="1200" smtClean="0">
                <a:solidFill>
                  <a:schemeClr val="tx1"/>
                </a:solidFill>
                <a:latin typeface="Century Gothic" panose="020B0502020202020204" pitchFamily="34" charset="0"/>
                <a:ea typeface="+mn-ea"/>
                <a:cs typeface="+mn-cs"/>
              </a:defRPr>
            </a:lvl1pPr>
            <a:lvl2pPr marL="1219170" indent="-609585">
              <a:buFont typeface="Arial" panose="020B0604020202020204" pitchFamily="34" charset="0"/>
              <a:buChar char="•"/>
              <a:defRPr sz="2667"/>
            </a:lvl2pPr>
            <a:lvl3pPr marL="1676358" indent="-457189">
              <a:buFont typeface="Arial" panose="020B0604020202020204" pitchFamily="34" charset="0"/>
              <a:buChar char="•"/>
              <a:defRPr/>
            </a:lvl3pPr>
            <a:lvl4pPr marL="2285943" indent="-457189">
              <a:buFont typeface="Arial" panose="020B0604020202020204" pitchFamily="34" charset="0"/>
              <a:buChar char="•"/>
              <a:defRPr/>
            </a:lvl4pPr>
            <a:lvl5pPr marL="2895528" indent="-457189">
              <a:buFont typeface="Arial" panose="020B0604020202020204" pitchFamily="34" charset="0"/>
              <a:buChar char="•"/>
              <a:defRPr/>
            </a:lvl5pPr>
          </a:lstStyle>
          <a:p>
            <a:pPr lvl="0"/>
            <a:r>
              <a:rPr lang="en-US"/>
              <a:t>Click to edit Master text style</a:t>
            </a:r>
          </a:p>
          <a:p>
            <a:pPr lvl="0"/>
            <a:r>
              <a:rPr lang="en-US"/>
              <a:t>Second level</a:t>
            </a:r>
          </a:p>
          <a:p>
            <a:pPr lvl="0"/>
            <a:r>
              <a:rPr lang="en-US"/>
              <a:t>Third level</a:t>
            </a:r>
          </a:p>
          <a:p>
            <a:pPr lvl="0"/>
            <a:r>
              <a:rPr lang="en-US"/>
              <a:t>Fourth level</a:t>
            </a:r>
          </a:p>
          <a:p>
            <a:pPr lvl="0"/>
            <a:r>
              <a:rPr lang="en-US"/>
              <a:t>Fifth level</a:t>
            </a:r>
            <a:endParaRPr lang="sv-SE"/>
          </a:p>
        </p:txBody>
      </p:sp>
      <p:sp>
        <p:nvSpPr>
          <p:cNvPr id="7" name="Text Placeholder 25">
            <a:extLst>
              <a:ext uri="{FF2B5EF4-FFF2-40B4-BE49-F238E27FC236}">
                <a16:creationId xmlns:a16="http://schemas.microsoft.com/office/drawing/2014/main" id="{BD2CA380-61DD-1344-BE8A-A433AF00AC8E}"/>
              </a:ext>
            </a:extLst>
          </p:cNvPr>
          <p:cNvSpPr>
            <a:spLocks noGrp="1"/>
          </p:cNvSpPr>
          <p:nvPr>
            <p:ph type="body" sz="quarter" idx="17" hasCustomPrompt="1"/>
          </p:nvPr>
        </p:nvSpPr>
        <p:spPr>
          <a:xfrm>
            <a:off x="1" y="0"/>
            <a:ext cx="5472055" cy="473701"/>
          </a:xfrm>
          <a:solidFill>
            <a:schemeClr val="tx1"/>
          </a:solidFill>
        </p:spPr>
        <p:txBody>
          <a:bodyPr wrap="none" lIns="432000" tIns="54000" rIns="324000" bIns="54000">
            <a:spAutoFit/>
          </a:bodyPr>
          <a:lstStyle>
            <a:lvl1pPr marL="0" indent="0">
              <a:buNone/>
              <a:defRPr sz="2133" cap="all" baseline="0">
                <a:solidFill>
                  <a:schemeClr val="bg1"/>
                </a:solidFill>
              </a:defRPr>
            </a:lvl1pPr>
            <a:lvl2pPr>
              <a:defRPr sz="2133"/>
            </a:lvl2pPr>
            <a:lvl3pPr>
              <a:defRPr sz="2133"/>
            </a:lvl3pPr>
            <a:lvl4pPr>
              <a:defRPr sz="2133"/>
            </a:lvl4pPr>
            <a:lvl5pPr>
              <a:defRPr sz="2133"/>
            </a:lvl5pPr>
          </a:lstStyle>
          <a:p>
            <a:pPr lvl="0"/>
            <a:r>
              <a:rPr lang="en-US"/>
              <a:t>Click to edit Master text styles</a:t>
            </a:r>
          </a:p>
        </p:txBody>
      </p:sp>
    </p:spTree>
    <p:extLst>
      <p:ext uri="{BB962C8B-B14F-4D97-AF65-F5344CB8AC3E}">
        <p14:creationId xmlns:p14="http://schemas.microsoft.com/office/powerpoint/2010/main" val="2435749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örmågor aprik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2024-06-12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6" name="Title 1">
            <a:extLst>
              <a:ext uri="{FF2B5EF4-FFF2-40B4-BE49-F238E27FC236}">
                <a16:creationId xmlns:a16="http://schemas.microsoft.com/office/drawing/2014/main" id="{AB8FF5F6-A17F-AA4B-8ED4-2FAD20B47395}"/>
              </a:ext>
            </a:extLst>
          </p:cNvPr>
          <p:cNvSpPr>
            <a:spLocks noGrp="1"/>
          </p:cNvSpPr>
          <p:nvPr>
            <p:ph type="title"/>
          </p:nvPr>
        </p:nvSpPr>
        <p:spPr>
          <a:xfrm>
            <a:off x="6884459" y="3010229"/>
            <a:ext cx="4544292" cy="932539"/>
          </a:xfrm>
        </p:spPr>
        <p:txBody>
          <a:bodyPr wrap="none" rIns="324000" anchor="ctr" anchorCtr="0"/>
          <a:lstStyle>
            <a:lvl1pPr algn="ctr">
              <a:defRPr sz="8000" b="0">
                <a:solidFill>
                  <a:schemeClr val="tx1"/>
                </a:solidFill>
              </a:defRPr>
            </a:lvl1pPr>
          </a:lstStyle>
          <a:p>
            <a:endParaRPr lang="sv-SE"/>
          </a:p>
        </p:txBody>
      </p:sp>
      <p:sp>
        <p:nvSpPr>
          <p:cNvPr id="9" name="Platshållare för bild 8">
            <a:extLst>
              <a:ext uri="{FF2B5EF4-FFF2-40B4-BE49-F238E27FC236}">
                <a16:creationId xmlns:a16="http://schemas.microsoft.com/office/drawing/2014/main" id="{0F4325D2-C873-804E-85B6-A1E853EFD4FC}"/>
              </a:ext>
            </a:extLst>
          </p:cNvPr>
          <p:cNvSpPr>
            <a:spLocks noGrp="1"/>
          </p:cNvSpPr>
          <p:nvPr>
            <p:ph type="pic" sz="quarter" idx="13"/>
          </p:nvPr>
        </p:nvSpPr>
        <p:spPr>
          <a:xfrm>
            <a:off x="1295400" y="1073149"/>
            <a:ext cx="4800600" cy="4800000"/>
          </a:xfrm>
          <a:prstGeom prst="rect">
            <a:avLst/>
          </a:prstGeom>
        </p:spPr>
        <p:txBody>
          <a:bodyPr/>
          <a:lstStyle/>
          <a:p>
            <a:endParaRPr lang="sv-SE"/>
          </a:p>
        </p:txBody>
      </p:sp>
    </p:spTree>
    <p:extLst>
      <p:ext uri="{BB962C8B-B14F-4D97-AF65-F5344CB8AC3E}">
        <p14:creationId xmlns:p14="http://schemas.microsoft.com/office/powerpoint/2010/main" val="3823745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nvänd undv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4" name="textruta 13">
            <a:extLst>
              <a:ext uri="{FF2B5EF4-FFF2-40B4-BE49-F238E27FC236}">
                <a16:creationId xmlns:a16="http://schemas.microsoft.com/office/drawing/2014/main" id="{FA6A46FE-1AD1-2449-8EDA-EEE3FDFA0A79}"/>
              </a:ext>
            </a:extLst>
          </p:cNvPr>
          <p:cNvSpPr txBox="1"/>
          <p:nvPr userDrawn="1"/>
        </p:nvSpPr>
        <p:spPr>
          <a:xfrm>
            <a:off x="3323925" y="1180700"/>
            <a:ext cx="184731" cy="461665"/>
          </a:xfrm>
          <a:prstGeom prst="rect">
            <a:avLst/>
          </a:prstGeom>
          <a:noFill/>
        </p:spPr>
        <p:txBody>
          <a:bodyPr wrap="none" rtlCol="0">
            <a:spAutoFit/>
          </a:bodyPr>
          <a:lstStyle/>
          <a:p>
            <a:endParaRPr lang="sv-SE" sz="2400"/>
          </a:p>
        </p:txBody>
      </p:sp>
      <p:sp>
        <p:nvSpPr>
          <p:cNvPr id="15" name="Rektangel 14">
            <a:extLst>
              <a:ext uri="{FF2B5EF4-FFF2-40B4-BE49-F238E27FC236}">
                <a16:creationId xmlns:a16="http://schemas.microsoft.com/office/drawing/2014/main" id="{748BDDC2-334D-F742-959B-22982E164B89}"/>
              </a:ext>
            </a:extLst>
          </p:cNvPr>
          <p:cNvSpPr/>
          <p:nvPr userDrawn="1"/>
        </p:nvSpPr>
        <p:spPr>
          <a:xfrm>
            <a:off x="2144042" y="674112"/>
            <a:ext cx="2024913" cy="707886"/>
          </a:xfrm>
          <a:prstGeom prst="rect">
            <a:avLst/>
          </a:prstGeom>
        </p:spPr>
        <p:txBody>
          <a:bodyPr wrap="none">
            <a:spAutoFit/>
          </a:bodyPr>
          <a:lstStyle/>
          <a:p>
            <a:r>
              <a:rPr lang="en-US" sz="4000"/>
              <a:t>ANVÄND</a:t>
            </a:r>
            <a:endParaRPr lang="sv-SE" sz="4000"/>
          </a:p>
        </p:txBody>
      </p:sp>
      <p:sp>
        <p:nvSpPr>
          <p:cNvPr id="16" name="Rektangel 15">
            <a:extLst>
              <a:ext uri="{FF2B5EF4-FFF2-40B4-BE49-F238E27FC236}">
                <a16:creationId xmlns:a16="http://schemas.microsoft.com/office/drawing/2014/main" id="{860B6B29-72D6-4E47-B748-3948EAE6E850}"/>
              </a:ext>
            </a:extLst>
          </p:cNvPr>
          <p:cNvSpPr/>
          <p:nvPr userDrawn="1"/>
        </p:nvSpPr>
        <p:spPr>
          <a:xfrm>
            <a:off x="8304245" y="674112"/>
            <a:ext cx="1842556" cy="707886"/>
          </a:xfrm>
          <a:prstGeom prst="rect">
            <a:avLst/>
          </a:prstGeom>
        </p:spPr>
        <p:txBody>
          <a:bodyPr wrap="none">
            <a:spAutoFit/>
          </a:bodyPr>
          <a:lstStyle/>
          <a:p>
            <a:r>
              <a:rPr lang="en-US" sz="4000"/>
              <a:t>UNDVIK</a:t>
            </a:r>
            <a:endParaRPr lang="sv-SE" sz="4000"/>
          </a:p>
        </p:txBody>
      </p:sp>
      <p:pic>
        <p:nvPicPr>
          <p:cNvPr id="13" name="Bildobjekt 12">
            <a:extLst>
              <a:ext uri="{FF2B5EF4-FFF2-40B4-BE49-F238E27FC236}">
                <a16:creationId xmlns:a16="http://schemas.microsoft.com/office/drawing/2014/main" id="{8732CA66-81C6-104C-A06F-0088F012BD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9463" y="548681"/>
            <a:ext cx="851932" cy="851932"/>
          </a:xfrm>
          <a:prstGeom prst="rect">
            <a:avLst/>
          </a:prstGeom>
        </p:spPr>
      </p:pic>
      <p:pic>
        <p:nvPicPr>
          <p:cNvPr id="17" name="Bildobjekt 16">
            <a:extLst>
              <a:ext uri="{FF2B5EF4-FFF2-40B4-BE49-F238E27FC236}">
                <a16:creationId xmlns:a16="http://schemas.microsoft.com/office/drawing/2014/main" id="{E4444B99-F561-E64C-9D94-D52F92E182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39667" y="548680"/>
            <a:ext cx="869189" cy="869189"/>
          </a:xfrm>
          <a:prstGeom prst="rect">
            <a:avLst/>
          </a:prstGeom>
        </p:spPr>
      </p:pic>
      <p:sp>
        <p:nvSpPr>
          <p:cNvPr id="18" name="Platshållare för text 19">
            <a:extLst>
              <a:ext uri="{FF2B5EF4-FFF2-40B4-BE49-F238E27FC236}">
                <a16:creationId xmlns:a16="http://schemas.microsoft.com/office/drawing/2014/main" id="{2AD47A67-136B-3345-B297-80FA7BE4A7D3}"/>
              </a:ext>
            </a:extLst>
          </p:cNvPr>
          <p:cNvSpPr>
            <a:spLocks noGrp="1"/>
          </p:cNvSpPr>
          <p:nvPr>
            <p:ph type="body" sz="quarter" idx="14"/>
          </p:nvPr>
        </p:nvSpPr>
        <p:spPr>
          <a:xfrm>
            <a:off x="624418" y="1892829"/>
            <a:ext cx="4895849" cy="4286251"/>
          </a:xfrm>
          <a:prstGeom prst="rect">
            <a:avLst/>
          </a:prstGeom>
        </p:spPr>
        <p:txBody>
          <a:bodyPr/>
          <a:lstStyle>
            <a:lvl1pPr>
              <a:spcAft>
                <a:spcPts val="800"/>
              </a:spcAft>
              <a:defRPr sz="2800"/>
            </a:lvl1pPr>
            <a:lvl2pPr>
              <a:spcAft>
                <a:spcPts val="800"/>
              </a:spcAft>
              <a:defRPr sz="2800"/>
            </a:lvl2pPr>
            <a:lvl3pPr>
              <a:spcAft>
                <a:spcPts val="800"/>
              </a:spcAft>
              <a:defRPr sz="2800"/>
            </a:lvl3pPr>
            <a:lvl4pPr>
              <a:spcAft>
                <a:spcPts val="800"/>
              </a:spcAft>
              <a:defRPr sz="2800"/>
            </a:lvl4pPr>
            <a:lvl5pPr>
              <a:spcAft>
                <a:spcPts val="800"/>
              </a:spcAft>
              <a:defRPr sz="2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9">
            <a:extLst>
              <a:ext uri="{FF2B5EF4-FFF2-40B4-BE49-F238E27FC236}">
                <a16:creationId xmlns:a16="http://schemas.microsoft.com/office/drawing/2014/main" id="{944BF110-1305-3242-AA53-41D0269D057C}"/>
              </a:ext>
            </a:extLst>
          </p:cNvPr>
          <p:cNvSpPr>
            <a:spLocks noGrp="1"/>
          </p:cNvSpPr>
          <p:nvPr>
            <p:ph type="body" sz="quarter" idx="15"/>
          </p:nvPr>
        </p:nvSpPr>
        <p:spPr>
          <a:xfrm>
            <a:off x="6771753" y="1892829"/>
            <a:ext cx="4895849" cy="4286251"/>
          </a:xfrm>
          <a:prstGeom prst="rect">
            <a:avLst/>
          </a:prstGeom>
        </p:spPr>
        <p:txBody>
          <a:bodyPr/>
          <a:lstStyle>
            <a:lvl1pPr>
              <a:spcAft>
                <a:spcPts val="800"/>
              </a:spcAft>
              <a:defRPr sz="2800"/>
            </a:lvl1pPr>
            <a:lvl2pPr>
              <a:spcAft>
                <a:spcPts val="800"/>
              </a:spcAft>
              <a:defRPr sz="2800"/>
            </a:lvl2pPr>
            <a:lvl3pPr>
              <a:spcAft>
                <a:spcPts val="800"/>
              </a:spcAft>
              <a:defRPr sz="2800"/>
            </a:lvl3pPr>
            <a:lvl4pPr>
              <a:spcAft>
                <a:spcPts val="800"/>
              </a:spcAft>
              <a:defRPr sz="2800"/>
            </a:lvl4pPr>
            <a:lvl5pPr>
              <a:spcAft>
                <a:spcPts val="800"/>
              </a:spcAft>
              <a:defRPr sz="2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9438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vsnittsstart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2024-06-12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14" name="Text Placeholder 13"/>
          <p:cNvSpPr>
            <a:spLocks noGrp="1"/>
          </p:cNvSpPr>
          <p:nvPr>
            <p:ph type="body" sz="quarter" idx="14" hasCustomPrompt="1"/>
          </p:nvPr>
        </p:nvSpPr>
        <p:spPr>
          <a:xfrm>
            <a:off x="1679509" y="4677139"/>
            <a:ext cx="8928992" cy="864096"/>
          </a:xfrm>
          <a:prstGeom prst="rect">
            <a:avLst/>
          </a:prstGeom>
        </p:spPr>
        <p:txBody>
          <a:bodyPr wrap="square" anchor="t" anchorCtr="0">
            <a:normAutofit/>
          </a:bodyPr>
          <a:lstStyle>
            <a:lvl1pPr marL="0" indent="0" algn="l">
              <a:spcBef>
                <a:spcPts val="0"/>
              </a:spcBef>
              <a:buNone/>
              <a:defRPr sz="4533" b="0">
                <a:solidFill>
                  <a:schemeClr val="bg1"/>
                </a:solidFill>
              </a:defRPr>
            </a:lvl1pPr>
            <a:lvl2pPr>
              <a:defRPr sz="3200" b="1"/>
            </a:lvl2pPr>
            <a:lvl3pPr>
              <a:defRPr sz="3200" b="1"/>
            </a:lvl3pPr>
            <a:lvl4pPr>
              <a:defRPr sz="3200" b="1"/>
            </a:lvl4pPr>
            <a:lvl5pPr>
              <a:defRPr sz="3200" b="1"/>
            </a:lvl5pPr>
          </a:lstStyle>
          <a:p>
            <a:pPr lvl="0"/>
            <a:r>
              <a:rPr lang="en-US" err="1"/>
              <a:t>Avsnittsrubrik</a:t>
            </a:r>
            <a:endParaRPr lang="en-US"/>
          </a:p>
        </p:txBody>
      </p:sp>
    </p:spTree>
    <p:extLst>
      <p:ext uri="{BB962C8B-B14F-4D97-AF65-F5344CB8AC3E}">
        <p14:creationId xmlns:p14="http://schemas.microsoft.com/office/powerpoint/2010/main" val="3459129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igHeader_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48680"/>
            <a:ext cx="9530859" cy="932539"/>
          </a:xfrm>
        </p:spPr>
        <p:txBody>
          <a:bodyPr wrap="none" rIns="324000"/>
          <a:lstStyle/>
          <a:p>
            <a:r>
              <a:rPr lang="en-US"/>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hasCustomPrompt="1"/>
          </p:nvPr>
        </p:nvSpPr>
        <p:spPr>
          <a:xfrm>
            <a:off x="624000" y="2016000"/>
            <a:ext cx="7200000" cy="4101299"/>
          </a:xfrm>
        </p:spPr>
        <p:txBody>
          <a:bodyPr/>
          <a:lstStyle>
            <a:lvl1pPr marL="457189" indent="-457189">
              <a:spcBef>
                <a:spcPts val="768"/>
              </a:spcBef>
              <a:spcAft>
                <a:spcPts val="0"/>
              </a:spcAft>
              <a:buFont typeface="Arial" panose="020B0604020202020204" pitchFamily="34" charset="0"/>
              <a:buChar char="•"/>
              <a:defRPr lang="en-US" sz="3200" kern="1200" smtClean="0">
                <a:solidFill>
                  <a:schemeClr val="tx1"/>
                </a:solidFill>
                <a:latin typeface="Century Gothic" panose="020B0502020202020204" pitchFamily="34" charset="0"/>
                <a:ea typeface="+mn-ea"/>
                <a:cs typeface="+mn-cs"/>
              </a:defRPr>
            </a:lvl1pPr>
            <a:lvl2pPr marL="1219170" indent="-609585">
              <a:buFont typeface="Arial" panose="020B0604020202020204" pitchFamily="34" charset="0"/>
              <a:buChar char="•"/>
              <a:defRPr sz="2667"/>
            </a:lvl2pPr>
            <a:lvl3pPr marL="1676358" indent="-457189">
              <a:buFont typeface="Arial" panose="020B0604020202020204" pitchFamily="34" charset="0"/>
              <a:buChar char="•"/>
              <a:defRPr/>
            </a:lvl3pPr>
            <a:lvl4pPr marL="2285943" indent="-457189">
              <a:buFont typeface="Arial" panose="020B0604020202020204" pitchFamily="34" charset="0"/>
              <a:buChar char="•"/>
              <a:defRPr/>
            </a:lvl4pPr>
            <a:lvl5pPr marL="2895528" indent="-457189">
              <a:buFont typeface="Arial" panose="020B0604020202020204" pitchFamily="34" charset="0"/>
              <a:buChar char="•"/>
              <a:defRPr/>
            </a:lvl5pPr>
          </a:lstStyle>
          <a:p>
            <a:pPr lvl="0"/>
            <a:r>
              <a:rPr lang="en-US"/>
              <a:t>Click to edit Master text style</a:t>
            </a:r>
          </a:p>
          <a:p>
            <a:pPr lvl="0"/>
            <a:r>
              <a:rPr lang="en-US"/>
              <a:t>Second level</a:t>
            </a:r>
          </a:p>
          <a:p>
            <a:pPr lvl="0"/>
            <a:r>
              <a:rPr lang="en-US"/>
              <a:t>Third level</a:t>
            </a:r>
          </a:p>
          <a:p>
            <a:pPr lvl="0"/>
            <a:r>
              <a:rPr lang="en-US"/>
              <a:t>Fourth level</a:t>
            </a:r>
          </a:p>
          <a:p>
            <a:pPr lvl="0"/>
            <a:r>
              <a:rPr lang="en-US"/>
              <a:t>Fifth level</a:t>
            </a:r>
            <a:endParaRPr lang="sv-SE"/>
          </a:p>
        </p:txBody>
      </p:sp>
    </p:spTree>
    <p:extLst>
      <p:ext uri="{BB962C8B-B14F-4D97-AF65-F5344CB8AC3E}">
        <p14:creationId xmlns:p14="http://schemas.microsoft.com/office/powerpoint/2010/main" val="3507640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vå block med rubriker och text">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332509" y="-922130"/>
            <a:ext cx="7831083" cy="922130"/>
          </a:xfrm>
          <a:prstGeom prst="rect">
            <a:avLst/>
          </a:prstGeom>
        </p:spPr>
        <p:txBody>
          <a:bodyPr vert="horz" wrap="square" lIns="91440" tIns="45720" rIns="91440" bIns="360000" rtlCol="0" anchor="t">
            <a:spAutoFit/>
          </a:bodyPr>
          <a:lstStyle>
            <a:lvl1pPr>
              <a:defRPr sz="3600"/>
            </a:lvl1pPr>
          </a:lstStyle>
          <a:p>
            <a:r>
              <a:rPr lang="sv-SE" dirty="0"/>
              <a:t>Lägg till huvudrubrik</a:t>
            </a:r>
          </a:p>
        </p:txBody>
      </p:sp>
      <p:sp>
        <p:nvSpPr>
          <p:cNvPr id="8" name="Platshållare för text 7">
            <a:extLst>
              <a:ext uri="{FF2B5EF4-FFF2-40B4-BE49-F238E27FC236}">
                <a16:creationId xmlns:a16="http://schemas.microsoft.com/office/drawing/2014/main" id="{BCCD4E26-1435-1C4C-CC5F-0428FFA4CB3F}"/>
              </a:ext>
            </a:extLst>
          </p:cNvPr>
          <p:cNvSpPr>
            <a:spLocks noGrp="1"/>
          </p:cNvSpPr>
          <p:nvPr>
            <p:ph type="body" sz="quarter" idx="11" hasCustomPrompt="1"/>
          </p:nvPr>
        </p:nvSpPr>
        <p:spPr>
          <a:xfrm>
            <a:off x="838200" y="1777365"/>
            <a:ext cx="4762300" cy="4225400"/>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5" name="Platshållare för text 7">
            <a:extLst>
              <a:ext uri="{FF2B5EF4-FFF2-40B4-BE49-F238E27FC236}">
                <a16:creationId xmlns:a16="http://schemas.microsoft.com/office/drawing/2014/main" id="{C901CDFB-BBC0-B28D-7C0B-B4A3AA8A09AC}"/>
              </a:ext>
            </a:extLst>
          </p:cNvPr>
          <p:cNvSpPr>
            <a:spLocks noGrp="1"/>
          </p:cNvSpPr>
          <p:nvPr>
            <p:ph type="body" sz="quarter" idx="12" hasCustomPrompt="1"/>
          </p:nvPr>
        </p:nvSpPr>
        <p:spPr>
          <a:xfrm>
            <a:off x="5999921" y="1777365"/>
            <a:ext cx="4762300" cy="3303272"/>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9" name="Platshållare för text 7">
            <a:extLst>
              <a:ext uri="{FF2B5EF4-FFF2-40B4-BE49-F238E27FC236}">
                <a16:creationId xmlns:a16="http://schemas.microsoft.com/office/drawing/2014/main" id="{A9501383-7213-BD25-801B-0F410D15F39E}"/>
              </a:ext>
            </a:extLst>
          </p:cNvPr>
          <p:cNvSpPr>
            <a:spLocks noGrp="1"/>
          </p:cNvSpPr>
          <p:nvPr>
            <p:ph type="body" sz="quarter" idx="13" hasCustomPrompt="1"/>
          </p:nvPr>
        </p:nvSpPr>
        <p:spPr>
          <a:xfrm>
            <a:off x="5999921"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underrubrik</a:t>
            </a:r>
          </a:p>
        </p:txBody>
      </p:sp>
      <p:pic>
        <p:nvPicPr>
          <p:cNvPr id="11" name="Bildobjekt 5">
            <a:extLst>
              <a:ext uri="{FF2B5EF4-FFF2-40B4-BE49-F238E27FC236}">
                <a16:creationId xmlns:a16="http://schemas.microsoft.com/office/drawing/2014/main" id="{B8548839-3EDA-88D8-321B-3BF5BEC40E3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13" name="Platshållare för text 7">
            <a:extLst>
              <a:ext uri="{FF2B5EF4-FFF2-40B4-BE49-F238E27FC236}">
                <a16:creationId xmlns:a16="http://schemas.microsoft.com/office/drawing/2014/main" id="{86BF9759-58E7-33DC-2CE9-1C1BC1B375FD}"/>
              </a:ext>
            </a:extLst>
          </p:cNvPr>
          <p:cNvSpPr>
            <a:spLocks noGrp="1"/>
          </p:cNvSpPr>
          <p:nvPr>
            <p:ph type="body" sz="quarter" idx="14" hasCustomPrompt="1"/>
          </p:nvPr>
        </p:nvSpPr>
        <p:spPr>
          <a:xfrm>
            <a:off x="838200"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underrubrik</a:t>
            </a:r>
          </a:p>
        </p:txBody>
      </p:sp>
    </p:spTree>
    <p:extLst>
      <p:ext uri="{BB962C8B-B14F-4D97-AF65-F5344CB8AC3E}">
        <p14:creationId xmlns:p14="http://schemas.microsoft.com/office/powerpoint/2010/main" val="399341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 Äpplen">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FF99F882-0223-5C8C-8190-A80BEB62ADD8}"/>
              </a:ext>
            </a:extLst>
          </p:cNvPr>
          <p:cNvSpPr>
            <a:spLocks noGrp="1"/>
          </p:cNvSpPr>
          <p:nvPr>
            <p:ph type="title" hasCustomPrompt="1"/>
          </p:nvPr>
        </p:nvSpPr>
        <p:spPr>
          <a:xfrm>
            <a:off x="3412556" y="2669264"/>
            <a:ext cx="6997699" cy="1349976"/>
          </a:xfrm>
          <a:prstGeom prst="rect">
            <a:avLst/>
          </a:prstGeom>
        </p:spPr>
        <p:txBody>
          <a:bodyPr vert="horz" wrap="square" lIns="91440" tIns="45720" rIns="0" bIns="72000" rtlCol="0" anchor="b">
            <a:spAutoFit/>
          </a:bodyPr>
          <a:lstStyle>
            <a:lvl1pPr algn="r">
              <a:lnSpc>
                <a:spcPct val="100000"/>
              </a:lnSpc>
              <a:defRPr sz="4000" b="1" i="0">
                <a:latin typeface="Poppins SemiBold" pitchFamily="2" charset="77"/>
                <a:cs typeface="Poppins SemiBold" pitchFamily="2" charset="77"/>
              </a:defRPr>
            </a:lvl1pPr>
          </a:lstStyle>
          <a:p>
            <a:r>
              <a:rPr lang="sv-SE" dirty="0"/>
              <a:t>Titel och </a:t>
            </a:r>
            <a:br>
              <a:rPr lang="sv-SE" dirty="0"/>
            </a:br>
            <a:r>
              <a:rPr lang="sv-SE" dirty="0"/>
              <a:t>eventuellt målgruppen</a:t>
            </a:r>
          </a:p>
        </p:txBody>
      </p:sp>
      <p:pic>
        <p:nvPicPr>
          <p:cNvPr id="5" name="Bildobjekt 5">
            <a:extLst>
              <a:ext uri="{FF2B5EF4-FFF2-40B4-BE49-F238E27FC236}">
                <a16:creationId xmlns:a16="http://schemas.microsoft.com/office/drawing/2014/main" id="{57AAE527-E4EE-BAD3-2C2D-BF3CC8DCE3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3915" y="584986"/>
            <a:ext cx="1187829" cy="1192345"/>
          </a:xfrm>
          <a:prstGeom prst="rect">
            <a:avLst/>
          </a:prstGeom>
        </p:spPr>
      </p:pic>
      <p:sp>
        <p:nvSpPr>
          <p:cNvPr id="8" name="Platshållare för text 7">
            <a:extLst>
              <a:ext uri="{FF2B5EF4-FFF2-40B4-BE49-F238E27FC236}">
                <a16:creationId xmlns:a16="http://schemas.microsoft.com/office/drawing/2014/main" id="{CE865940-D30E-2453-E17C-60E43C6B7075}"/>
              </a:ext>
            </a:extLst>
          </p:cNvPr>
          <p:cNvSpPr>
            <a:spLocks noGrp="1"/>
          </p:cNvSpPr>
          <p:nvPr>
            <p:ph type="body" sz="quarter" idx="13" hasCustomPrompt="1"/>
          </p:nvPr>
        </p:nvSpPr>
        <p:spPr>
          <a:xfrm>
            <a:off x="8429585" y="2190350"/>
            <a:ext cx="1980670" cy="377026"/>
          </a:xfrm>
        </p:spPr>
        <p:txBody>
          <a:bodyPr wrap="none" rIns="0">
            <a:spAutoFit/>
          </a:bodyPr>
          <a:lstStyle>
            <a:lvl1pPr marL="0" indent="0" algn="r">
              <a:buNone/>
              <a:defRPr sz="2000"/>
            </a:lvl1pPr>
          </a:lstStyle>
          <a:p>
            <a:pPr lvl="0"/>
            <a:r>
              <a:rPr lang="sv-SE" dirty="0"/>
              <a:t>Uppskattad tid</a:t>
            </a:r>
          </a:p>
        </p:txBody>
      </p:sp>
      <p:sp>
        <p:nvSpPr>
          <p:cNvPr id="9" name="Platshållare för text 7">
            <a:extLst>
              <a:ext uri="{FF2B5EF4-FFF2-40B4-BE49-F238E27FC236}">
                <a16:creationId xmlns:a16="http://schemas.microsoft.com/office/drawing/2014/main" id="{51A0CB52-C912-7D81-912A-B37F8DE85F97}"/>
              </a:ext>
            </a:extLst>
          </p:cNvPr>
          <p:cNvSpPr>
            <a:spLocks noGrp="1"/>
          </p:cNvSpPr>
          <p:nvPr>
            <p:ph type="body" sz="quarter" idx="14" hasCustomPrompt="1"/>
          </p:nvPr>
        </p:nvSpPr>
        <p:spPr>
          <a:xfrm>
            <a:off x="6485784" y="5201709"/>
            <a:ext cx="3924471" cy="380480"/>
          </a:xfrm>
        </p:spPr>
        <p:txBody>
          <a:bodyPr wrap="none" tIns="36000" rIns="0" bIns="36000" anchor="ctr">
            <a:spAutoFit/>
          </a:bodyPr>
          <a:lstStyle>
            <a:lvl1pPr marL="0" indent="0" algn="r">
              <a:lnSpc>
                <a:spcPct val="100000"/>
              </a:lnSpc>
              <a:buNone/>
              <a:defRPr sz="2000"/>
            </a:lvl1pPr>
          </a:lstStyle>
          <a:p>
            <a:pPr lvl="0"/>
            <a:r>
              <a:rPr lang="sv-SE" dirty="0" err="1"/>
              <a:t>fornamn.efternamn@useit.se</a:t>
            </a:r>
            <a:endParaRPr lang="sv-SE" dirty="0"/>
          </a:p>
        </p:txBody>
      </p:sp>
      <p:sp>
        <p:nvSpPr>
          <p:cNvPr id="6" name="Rektangel 5">
            <a:extLst>
              <a:ext uri="{FF2B5EF4-FFF2-40B4-BE49-F238E27FC236}">
                <a16:creationId xmlns:a16="http://schemas.microsoft.com/office/drawing/2014/main" id="{7E8696D1-8F79-9606-2668-7BA718315028}"/>
              </a:ext>
            </a:extLst>
          </p:cNvPr>
          <p:cNvSpPr/>
          <p:nvPr userDrawn="1"/>
        </p:nvSpPr>
        <p:spPr>
          <a:xfrm>
            <a:off x="11004170" y="0"/>
            <a:ext cx="1187830" cy="6858001"/>
          </a:xfrm>
          <a:prstGeom prst="rect">
            <a:avLst/>
          </a:prstGeom>
          <a:solidFill>
            <a:srgbClr val="1D2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 name="Bildobjekt 1">
            <a:extLst>
              <a:ext uri="{FF2B5EF4-FFF2-40B4-BE49-F238E27FC236}">
                <a16:creationId xmlns:a16="http://schemas.microsoft.com/office/drawing/2014/main" id="{12CA78E9-0246-87A2-78B7-28C211EBB6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7185" y="3455887"/>
            <a:ext cx="1778000" cy="1257300"/>
          </a:xfrm>
          <a:prstGeom prst="rect">
            <a:avLst/>
          </a:prstGeom>
        </p:spPr>
      </p:pic>
      <p:pic>
        <p:nvPicPr>
          <p:cNvPr id="3" name="Bildobjekt 2">
            <a:extLst>
              <a:ext uri="{FF2B5EF4-FFF2-40B4-BE49-F238E27FC236}">
                <a16:creationId xmlns:a16="http://schemas.microsoft.com/office/drawing/2014/main" id="{2973FFB6-42EA-33D2-6A9D-86379EB9B6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12102" y="4668309"/>
            <a:ext cx="1130300" cy="1066800"/>
          </a:xfrm>
          <a:prstGeom prst="rect">
            <a:avLst/>
          </a:prstGeom>
        </p:spPr>
      </p:pic>
      <p:sp>
        <p:nvSpPr>
          <p:cNvPr id="11" name="Platshållare för text 7">
            <a:extLst>
              <a:ext uri="{FF2B5EF4-FFF2-40B4-BE49-F238E27FC236}">
                <a16:creationId xmlns:a16="http://schemas.microsoft.com/office/drawing/2014/main" id="{BEC5E0F0-97D9-8445-2CC5-DFE0592A7598}"/>
              </a:ext>
            </a:extLst>
          </p:cNvPr>
          <p:cNvSpPr>
            <a:spLocks noGrp="1"/>
          </p:cNvSpPr>
          <p:nvPr>
            <p:ph type="body" sz="quarter" idx="15" hasCustomPrompt="1"/>
          </p:nvPr>
        </p:nvSpPr>
        <p:spPr>
          <a:xfrm>
            <a:off x="7609488" y="4730524"/>
            <a:ext cx="2800767" cy="380480"/>
          </a:xfrm>
        </p:spPr>
        <p:txBody>
          <a:bodyPr wrap="none" tIns="36000" rIns="0" bIns="36000" anchor="ctr">
            <a:spAutoFit/>
          </a:bodyPr>
          <a:lstStyle>
            <a:lvl1pPr marL="0" indent="0" algn="r">
              <a:lnSpc>
                <a:spcPct val="100000"/>
              </a:lnSpc>
              <a:buNone/>
              <a:defRPr sz="2000" b="1" i="0">
                <a:latin typeface="Poppins SemiBold" pitchFamily="2" charset="77"/>
                <a:cs typeface="Poppins SemiBold" pitchFamily="2" charset="77"/>
              </a:defRPr>
            </a:lvl1pPr>
          </a:lstStyle>
          <a:p>
            <a:pPr lvl="0"/>
            <a:r>
              <a:rPr lang="sv-SE" dirty="0"/>
              <a:t>Förnamn Efternamn</a:t>
            </a:r>
          </a:p>
        </p:txBody>
      </p:sp>
    </p:spTree>
    <p:extLst>
      <p:ext uri="{BB962C8B-B14F-4D97-AF65-F5344CB8AC3E}">
        <p14:creationId xmlns:p14="http://schemas.microsoft.com/office/powerpoint/2010/main" val="1080772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125CBC-1109-2E4A-96E2-430A8277D4C9}"/>
              </a:ext>
            </a:extLst>
          </p:cNvPr>
          <p:cNvSpPr>
            <a:spLocks noGrp="1"/>
          </p:cNvSpPr>
          <p:nvPr>
            <p:ph type="ctrTitle" hasCustomPrompt="1"/>
          </p:nvPr>
        </p:nvSpPr>
        <p:spPr>
          <a:xfrm>
            <a:off x="1524000" y="1724048"/>
            <a:ext cx="9144000" cy="2063541"/>
          </a:xfrm>
        </p:spPr>
        <p:txBody>
          <a:bodyPr anchor="ctr">
            <a:normAutofit/>
          </a:bodyPr>
          <a:lstStyle>
            <a:lvl1pPr algn="ctr">
              <a:lnSpc>
                <a:spcPct val="150000"/>
              </a:lnSpc>
              <a:defRPr sz="3600" b="0" i="0">
                <a:solidFill>
                  <a:schemeClr val="bg1"/>
                </a:solidFill>
                <a:latin typeface="Poppins Medium" pitchFamily="2" charset="77"/>
                <a:cs typeface="Poppins Medium" pitchFamily="2" charset="77"/>
              </a:defRPr>
            </a:lvl1pPr>
          </a:lstStyle>
          <a:p>
            <a:r>
              <a:rPr lang="sv-SE" dirty="0"/>
              <a:t>Citat</a:t>
            </a:r>
          </a:p>
        </p:txBody>
      </p:sp>
      <p:sp>
        <p:nvSpPr>
          <p:cNvPr id="3" name="Underrubrik 2">
            <a:extLst>
              <a:ext uri="{FF2B5EF4-FFF2-40B4-BE49-F238E27FC236}">
                <a16:creationId xmlns:a16="http://schemas.microsoft.com/office/drawing/2014/main" id="{0D1076F0-E5B4-7F45-836A-2A2049F1A922}"/>
              </a:ext>
            </a:extLst>
          </p:cNvPr>
          <p:cNvSpPr>
            <a:spLocks noGrp="1"/>
          </p:cNvSpPr>
          <p:nvPr>
            <p:ph type="subTitle" idx="1" hasCustomPrompt="1"/>
          </p:nvPr>
        </p:nvSpPr>
        <p:spPr>
          <a:xfrm>
            <a:off x="1524000" y="3871861"/>
            <a:ext cx="9144000" cy="799140"/>
          </a:xfrm>
          <a:prstGeom prst="rect">
            <a:avLst/>
          </a:prstGeom>
        </p:spPr>
        <p:txBody>
          <a:bodyPr>
            <a:normAutofit/>
          </a:bodyPr>
          <a:lstStyle>
            <a:lvl1pPr marL="0" indent="0" algn="ctr">
              <a:lnSpc>
                <a:spcPct val="150000"/>
              </a:lnSpc>
              <a:buNone/>
              <a:defRPr sz="1600" b="0" i="0">
                <a:solidFill>
                  <a:schemeClr val="bg1"/>
                </a:solidFill>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Citat av</a:t>
            </a:r>
          </a:p>
        </p:txBody>
      </p:sp>
      <p:pic>
        <p:nvPicPr>
          <p:cNvPr id="4" name="Bildobjekt 5">
            <a:extLst>
              <a:ext uri="{FF2B5EF4-FFF2-40B4-BE49-F238E27FC236}">
                <a16:creationId xmlns:a16="http://schemas.microsoft.com/office/drawing/2014/main" id="{D1FDB250-9C9B-19FD-AE02-9AF8E940F6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3933262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kärm">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3736D79-32E2-95B7-8DDC-8368812B9A8C}"/>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lvl1pPr>
          </a:lstStyle>
          <a:p>
            <a:endParaRPr lang="sv-SE" dirty="0"/>
          </a:p>
        </p:txBody>
      </p:sp>
      <p:sp>
        <p:nvSpPr>
          <p:cNvPr id="7" name="Rubrik 6">
            <a:extLst>
              <a:ext uri="{FF2B5EF4-FFF2-40B4-BE49-F238E27FC236}">
                <a16:creationId xmlns:a16="http://schemas.microsoft.com/office/drawing/2014/main" id="{99D5AE92-94C6-8094-8996-D3775F1CE30C}"/>
              </a:ext>
            </a:extLst>
          </p:cNvPr>
          <p:cNvSpPr>
            <a:spLocks noGrp="1"/>
          </p:cNvSpPr>
          <p:nvPr>
            <p:ph type="title" hasCustomPrompt="1"/>
          </p:nvPr>
        </p:nvSpPr>
        <p:spPr>
          <a:xfrm>
            <a:off x="838200" y="-1568779"/>
            <a:ext cx="10515600" cy="1325563"/>
          </a:xfrm>
        </p:spPr>
        <p:txBody>
          <a:bodyPr/>
          <a:lstStyle/>
          <a:p>
            <a:r>
              <a:rPr lang="sv-SE" dirty="0"/>
              <a:t>Lägg till rubrik</a:t>
            </a:r>
          </a:p>
        </p:txBody>
      </p:sp>
      <p:pic>
        <p:nvPicPr>
          <p:cNvPr id="8" name="Bildobjekt 5">
            <a:extLst>
              <a:ext uri="{FF2B5EF4-FFF2-40B4-BE49-F238E27FC236}">
                <a16:creationId xmlns:a16="http://schemas.microsoft.com/office/drawing/2014/main" id="{6C3838F2-F74B-3358-4198-01281AC499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2078985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sto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3736D79-32E2-95B7-8DDC-8368812B9A8C}"/>
              </a:ext>
            </a:extLst>
          </p:cNvPr>
          <p:cNvSpPr>
            <a:spLocks noGrp="1"/>
          </p:cNvSpPr>
          <p:nvPr>
            <p:ph type="pic" sz="quarter" idx="10"/>
          </p:nvPr>
        </p:nvSpPr>
        <p:spPr>
          <a:xfrm>
            <a:off x="2009873" y="566100"/>
            <a:ext cx="8172254" cy="5725801"/>
          </a:xfrm>
          <a:prstGeom prst="rect">
            <a:avLst/>
          </a:prstGeom>
        </p:spPr>
        <p:txBody>
          <a:bodyPr anchor="ctr"/>
          <a:lstStyle>
            <a:lvl1pPr marL="0" indent="0" algn="ctr">
              <a:buNone/>
              <a:defRPr/>
            </a:lvl1pPr>
          </a:lstStyle>
          <a:p>
            <a:endParaRPr lang="sv-SE"/>
          </a:p>
        </p:txBody>
      </p:sp>
      <p:sp>
        <p:nvSpPr>
          <p:cNvPr id="2" name="Rubrik 1">
            <a:extLst>
              <a:ext uri="{FF2B5EF4-FFF2-40B4-BE49-F238E27FC236}">
                <a16:creationId xmlns:a16="http://schemas.microsoft.com/office/drawing/2014/main" id="{9219C886-3726-DB58-5DFC-174C47708C12}"/>
              </a:ext>
            </a:extLst>
          </p:cNvPr>
          <p:cNvSpPr>
            <a:spLocks noGrp="1"/>
          </p:cNvSpPr>
          <p:nvPr>
            <p:ph type="title"/>
          </p:nvPr>
        </p:nvSpPr>
        <p:spPr>
          <a:xfrm>
            <a:off x="838200" y="-1537248"/>
            <a:ext cx="10515600" cy="1325563"/>
          </a:xfrm>
        </p:spPr>
        <p:txBody>
          <a:bodyPr/>
          <a:lstStyle/>
          <a:p>
            <a:r>
              <a:rPr lang="sv-SE"/>
              <a:t>Klicka här för att ändra mall för rubrikformat</a:t>
            </a:r>
          </a:p>
        </p:txBody>
      </p:sp>
      <p:pic>
        <p:nvPicPr>
          <p:cNvPr id="4" name="Bildobjekt 5">
            <a:extLst>
              <a:ext uri="{FF2B5EF4-FFF2-40B4-BE49-F238E27FC236}">
                <a16:creationId xmlns:a16="http://schemas.microsoft.com/office/drawing/2014/main" id="{27FE44CB-C9E2-FC72-E3A2-680985759FD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376257998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733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vå fyrkantiga bilde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B9EC4CA-7F2F-9908-4CC6-5BFFE1374742}"/>
              </a:ext>
            </a:extLst>
          </p:cNvPr>
          <p:cNvSpPr>
            <a:spLocks noGrp="1"/>
          </p:cNvSpPr>
          <p:nvPr>
            <p:ph type="pic" sz="quarter" idx="10"/>
          </p:nvPr>
        </p:nvSpPr>
        <p:spPr>
          <a:xfrm>
            <a:off x="6286115" y="1480829"/>
            <a:ext cx="3880125" cy="3915058"/>
          </a:xfrm>
          <a:prstGeom prst="rect">
            <a:avLst/>
          </a:prstGeom>
        </p:spPr>
        <p:txBody>
          <a:bodyPr anchor="ctr"/>
          <a:lstStyle>
            <a:lvl1pPr marL="0" indent="0" algn="ctr">
              <a:buNone/>
              <a:defRPr/>
            </a:lvl1pPr>
          </a:lstStyle>
          <a:p>
            <a:endParaRPr lang="sv-SE"/>
          </a:p>
        </p:txBody>
      </p:sp>
      <p:sp>
        <p:nvSpPr>
          <p:cNvPr id="4" name="Rubrik 3">
            <a:extLst>
              <a:ext uri="{FF2B5EF4-FFF2-40B4-BE49-F238E27FC236}">
                <a16:creationId xmlns:a16="http://schemas.microsoft.com/office/drawing/2014/main" id="{4844F01C-2B64-9D1D-675E-8E08112D9FEA}"/>
              </a:ext>
            </a:extLst>
          </p:cNvPr>
          <p:cNvSpPr>
            <a:spLocks noGrp="1"/>
          </p:cNvSpPr>
          <p:nvPr>
            <p:ph type="title"/>
          </p:nvPr>
        </p:nvSpPr>
        <p:spPr>
          <a:xfrm>
            <a:off x="838200" y="-1400613"/>
            <a:ext cx="10515600" cy="1325563"/>
          </a:xfrm>
        </p:spPr>
        <p:txBody>
          <a:bodyPr/>
          <a:lstStyle/>
          <a:p>
            <a:r>
              <a:rPr lang="sv-SE"/>
              <a:t>Klicka här för att ändra mall för rubrikformat</a:t>
            </a:r>
          </a:p>
        </p:txBody>
      </p:sp>
      <p:pic>
        <p:nvPicPr>
          <p:cNvPr id="5" name="Bildobjekt 5">
            <a:extLst>
              <a:ext uri="{FF2B5EF4-FFF2-40B4-BE49-F238E27FC236}">
                <a16:creationId xmlns:a16="http://schemas.microsoft.com/office/drawing/2014/main" id="{716911D2-E08D-5258-282D-B0DBD038D69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10" name="Platshållare för bild 2">
            <a:extLst>
              <a:ext uri="{FF2B5EF4-FFF2-40B4-BE49-F238E27FC236}">
                <a16:creationId xmlns:a16="http://schemas.microsoft.com/office/drawing/2014/main" id="{73141731-4BF2-0FE1-F906-33A3F4BC8D99}"/>
              </a:ext>
            </a:extLst>
          </p:cNvPr>
          <p:cNvSpPr>
            <a:spLocks noGrp="1"/>
          </p:cNvSpPr>
          <p:nvPr>
            <p:ph type="pic" sz="quarter" idx="11"/>
          </p:nvPr>
        </p:nvSpPr>
        <p:spPr>
          <a:xfrm>
            <a:off x="2048360" y="1480827"/>
            <a:ext cx="3667552" cy="3915059"/>
          </a:xfrm>
          <a:prstGeom prst="rect">
            <a:avLst/>
          </a:prstGeom>
        </p:spPr>
        <p:txBody>
          <a:bodyPr anchor="ctr"/>
          <a:lstStyle>
            <a:lvl1pPr marL="0" indent="0" algn="ctr">
              <a:buNone/>
              <a:defRPr/>
            </a:lvl1pPr>
          </a:lstStyle>
          <a:p>
            <a:endParaRPr lang="sv-SE"/>
          </a:p>
        </p:txBody>
      </p:sp>
    </p:spTree>
    <p:extLst>
      <p:ext uri="{BB962C8B-B14F-4D97-AF65-F5344CB8AC3E}">
        <p14:creationId xmlns:p14="http://schemas.microsoft.com/office/powerpoint/2010/main" val="1098874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vå stående bilde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3736D79-32E2-95B7-8DDC-8368812B9A8C}"/>
              </a:ext>
            </a:extLst>
          </p:cNvPr>
          <p:cNvSpPr>
            <a:spLocks noGrp="1"/>
          </p:cNvSpPr>
          <p:nvPr>
            <p:ph type="pic" sz="quarter" idx="10"/>
          </p:nvPr>
        </p:nvSpPr>
        <p:spPr>
          <a:xfrm>
            <a:off x="2025761" y="544264"/>
            <a:ext cx="3817530" cy="5769467"/>
          </a:xfrm>
          <a:prstGeom prst="rect">
            <a:avLst/>
          </a:prstGeom>
        </p:spPr>
        <p:txBody>
          <a:bodyPr anchor="ctr"/>
          <a:lstStyle>
            <a:lvl1pPr marL="0" indent="0" algn="ctr">
              <a:buNone/>
              <a:defRPr/>
            </a:lvl1pPr>
          </a:lstStyle>
          <a:p>
            <a:endParaRPr lang="sv-SE"/>
          </a:p>
        </p:txBody>
      </p:sp>
      <p:sp>
        <p:nvSpPr>
          <p:cNvPr id="2" name="Rubrik 1">
            <a:extLst>
              <a:ext uri="{FF2B5EF4-FFF2-40B4-BE49-F238E27FC236}">
                <a16:creationId xmlns:a16="http://schemas.microsoft.com/office/drawing/2014/main" id="{46EADC4F-DB0E-B819-0ADC-186038E09ED6}"/>
              </a:ext>
            </a:extLst>
          </p:cNvPr>
          <p:cNvSpPr>
            <a:spLocks noGrp="1"/>
          </p:cNvSpPr>
          <p:nvPr>
            <p:ph type="title"/>
          </p:nvPr>
        </p:nvSpPr>
        <p:spPr>
          <a:xfrm>
            <a:off x="838200" y="-1537248"/>
            <a:ext cx="10515600" cy="1325563"/>
          </a:xfrm>
        </p:spPr>
        <p:txBody>
          <a:bodyPr/>
          <a:lstStyle/>
          <a:p>
            <a:r>
              <a:rPr lang="sv-SE"/>
              <a:t>Klicka här för att ändra mall för rubrikformat</a:t>
            </a:r>
          </a:p>
        </p:txBody>
      </p:sp>
      <p:pic>
        <p:nvPicPr>
          <p:cNvPr id="4" name="Bildobjekt 5">
            <a:extLst>
              <a:ext uri="{FF2B5EF4-FFF2-40B4-BE49-F238E27FC236}">
                <a16:creationId xmlns:a16="http://schemas.microsoft.com/office/drawing/2014/main" id="{5D34F13D-DD57-A360-4F32-96E6C5A58C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10" name="Platshållare för bild 2">
            <a:extLst>
              <a:ext uri="{FF2B5EF4-FFF2-40B4-BE49-F238E27FC236}">
                <a16:creationId xmlns:a16="http://schemas.microsoft.com/office/drawing/2014/main" id="{92766553-B993-0E4D-5BB2-544E7104CC49}"/>
              </a:ext>
            </a:extLst>
          </p:cNvPr>
          <p:cNvSpPr>
            <a:spLocks noGrp="1"/>
          </p:cNvSpPr>
          <p:nvPr>
            <p:ph type="pic" sz="quarter" idx="11"/>
          </p:nvPr>
        </p:nvSpPr>
        <p:spPr>
          <a:xfrm>
            <a:off x="6381719" y="544263"/>
            <a:ext cx="3817530" cy="5769467"/>
          </a:xfrm>
          <a:prstGeom prst="rect">
            <a:avLst/>
          </a:prstGeom>
        </p:spPr>
        <p:txBody>
          <a:bodyPr anchor="ctr"/>
          <a:lstStyle>
            <a:lvl1pPr marL="0" indent="0" algn="ctr">
              <a:buNone/>
              <a:defRPr/>
            </a:lvl1pPr>
          </a:lstStyle>
          <a:p>
            <a:endParaRPr lang="sv-SE" dirty="0"/>
          </a:p>
        </p:txBody>
      </p:sp>
    </p:spTree>
    <p:extLst>
      <p:ext uri="{BB962C8B-B14F-4D97-AF65-F5344CB8AC3E}">
        <p14:creationId xmlns:p14="http://schemas.microsoft.com/office/powerpoint/2010/main" val="4079094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vå liggande bilde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3736D79-32E2-95B7-8DDC-8368812B9A8C}"/>
              </a:ext>
            </a:extLst>
          </p:cNvPr>
          <p:cNvSpPr>
            <a:spLocks noGrp="1"/>
          </p:cNvSpPr>
          <p:nvPr>
            <p:ph type="pic" sz="quarter" idx="10"/>
          </p:nvPr>
        </p:nvSpPr>
        <p:spPr>
          <a:xfrm>
            <a:off x="3870313" y="544263"/>
            <a:ext cx="6311814" cy="2615521"/>
          </a:xfrm>
          <a:prstGeom prst="rect">
            <a:avLst/>
          </a:prstGeom>
        </p:spPr>
        <p:txBody>
          <a:bodyPr anchor="ctr"/>
          <a:lstStyle>
            <a:lvl1pPr marL="0" indent="0" algn="ctr">
              <a:buNone/>
              <a:defRPr/>
            </a:lvl1pPr>
          </a:lstStyle>
          <a:p>
            <a:endParaRPr lang="sv-SE"/>
          </a:p>
        </p:txBody>
      </p:sp>
      <p:sp>
        <p:nvSpPr>
          <p:cNvPr id="2" name="Rubrik 1">
            <a:extLst>
              <a:ext uri="{FF2B5EF4-FFF2-40B4-BE49-F238E27FC236}">
                <a16:creationId xmlns:a16="http://schemas.microsoft.com/office/drawing/2014/main" id="{46EADC4F-DB0E-B819-0ADC-186038E09ED6}"/>
              </a:ext>
            </a:extLst>
          </p:cNvPr>
          <p:cNvSpPr>
            <a:spLocks noGrp="1"/>
          </p:cNvSpPr>
          <p:nvPr>
            <p:ph type="title"/>
          </p:nvPr>
        </p:nvSpPr>
        <p:spPr>
          <a:xfrm>
            <a:off x="838200" y="-1537248"/>
            <a:ext cx="10515600" cy="1325563"/>
          </a:xfrm>
        </p:spPr>
        <p:txBody>
          <a:bodyPr/>
          <a:lstStyle/>
          <a:p>
            <a:r>
              <a:rPr lang="sv-SE"/>
              <a:t>Klicka här för att ändra mall för rubrikformat</a:t>
            </a:r>
          </a:p>
        </p:txBody>
      </p:sp>
      <p:pic>
        <p:nvPicPr>
          <p:cNvPr id="4" name="Bildobjekt 5">
            <a:extLst>
              <a:ext uri="{FF2B5EF4-FFF2-40B4-BE49-F238E27FC236}">
                <a16:creationId xmlns:a16="http://schemas.microsoft.com/office/drawing/2014/main" id="{5D34F13D-DD57-A360-4F32-96E6C5A58C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5" name="Platshållare för bild 2">
            <a:extLst>
              <a:ext uri="{FF2B5EF4-FFF2-40B4-BE49-F238E27FC236}">
                <a16:creationId xmlns:a16="http://schemas.microsoft.com/office/drawing/2014/main" id="{76B0D8F0-120E-410E-765A-F832D7324240}"/>
              </a:ext>
            </a:extLst>
          </p:cNvPr>
          <p:cNvSpPr>
            <a:spLocks noGrp="1"/>
          </p:cNvSpPr>
          <p:nvPr>
            <p:ph type="pic" sz="quarter" idx="11"/>
          </p:nvPr>
        </p:nvSpPr>
        <p:spPr>
          <a:xfrm>
            <a:off x="2025761" y="3698214"/>
            <a:ext cx="6311814" cy="2615520"/>
          </a:xfrm>
          <a:prstGeom prst="rect">
            <a:avLst/>
          </a:prstGeom>
        </p:spPr>
        <p:txBody>
          <a:bodyPr anchor="ctr"/>
          <a:lstStyle>
            <a:lvl1pPr marL="0" indent="0" algn="ctr">
              <a:buNone/>
              <a:defRPr/>
            </a:lvl1pPr>
          </a:lstStyle>
          <a:p>
            <a:endParaRPr lang="sv-SE"/>
          </a:p>
        </p:txBody>
      </p:sp>
    </p:spTree>
    <p:extLst>
      <p:ext uri="{BB962C8B-B14F-4D97-AF65-F5344CB8AC3E}">
        <p14:creationId xmlns:p14="http://schemas.microsoft.com/office/powerpoint/2010/main" val="3521803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re stående bild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B0C7F22-2A78-9746-8031-10B5CD4500CD}"/>
              </a:ext>
            </a:extLst>
          </p:cNvPr>
          <p:cNvSpPr>
            <a:spLocks noGrp="1"/>
          </p:cNvSpPr>
          <p:nvPr>
            <p:ph type="title" hasCustomPrompt="1"/>
          </p:nvPr>
        </p:nvSpPr>
        <p:spPr>
          <a:xfrm>
            <a:off x="838200" y="-1505717"/>
            <a:ext cx="10515600" cy="1325563"/>
          </a:xfrm>
        </p:spPr>
        <p:txBody>
          <a:bodyPr/>
          <a:lstStyle/>
          <a:p>
            <a:r>
              <a:rPr lang="sv-SE" dirty="0"/>
              <a:t>Lägg till rubrik</a:t>
            </a:r>
          </a:p>
        </p:txBody>
      </p:sp>
      <p:pic>
        <p:nvPicPr>
          <p:cNvPr id="10" name="Bildobjekt 5">
            <a:extLst>
              <a:ext uri="{FF2B5EF4-FFF2-40B4-BE49-F238E27FC236}">
                <a16:creationId xmlns:a16="http://schemas.microsoft.com/office/drawing/2014/main" id="{2508470F-92C8-A156-FB50-2EEEBC29A1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2" name="Platshållare för bild 2">
            <a:extLst>
              <a:ext uri="{FF2B5EF4-FFF2-40B4-BE49-F238E27FC236}">
                <a16:creationId xmlns:a16="http://schemas.microsoft.com/office/drawing/2014/main" id="{4591CE6E-0C4E-52A7-AB2B-84FC76184CA2}"/>
              </a:ext>
            </a:extLst>
          </p:cNvPr>
          <p:cNvSpPr>
            <a:spLocks noGrp="1"/>
          </p:cNvSpPr>
          <p:nvPr>
            <p:ph type="pic" sz="quarter" idx="10"/>
          </p:nvPr>
        </p:nvSpPr>
        <p:spPr>
          <a:xfrm>
            <a:off x="2025760" y="544264"/>
            <a:ext cx="2340000" cy="5769467"/>
          </a:xfrm>
          <a:prstGeom prst="rect">
            <a:avLst/>
          </a:prstGeom>
        </p:spPr>
        <p:txBody>
          <a:bodyPr anchor="ctr"/>
          <a:lstStyle>
            <a:lvl1pPr marL="0" indent="0" algn="ctr">
              <a:buNone/>
              <a:defRPr/>
            </a:lvl1pPr>
          </a:lstStyle>
          <a:p>
            <a:endParaRPr lang="sv-SE" dirty="0"/>
          </a:p>
        </p:txBody>
      </p:sp>
      <p:sp>
        <p:nvSpPr>
          <p:cNvPr id="17" name="Platshållare för bild 2">
            <a:extLst>
              <a:ext uri="{FF2B5EF4-FFF2-40B4-BE49-F238E27FC236}">
                <a16:creationId xmlns:a16="http://schemas.microsoft.com/office/drawing/2014/main" id="{C0FCD281-D483-A9A6-AFBB-E6737DB87D39}"/>
              </a:ext>
            </a:extLst>
          </p:cNvPr>
          <p:cNvSpPr>
            <a:spLocks noGrp="1"/>
          </p:cNvSpPr>
          <p:nvPr>
            <p:ph type="pic" sz="quarter" idx="11"/>
          </p:nvPr>
        </p:nvSpPr>
        <p:spPr>
          <a:xfrm>
            <a:off x="4958243" y="544264"/>
            <a:ext cx="2340000" cy="5769467"/>
          </a:xfrm>
          <a:prstGeom prst="rect">
            <a:avLst/>
          </a:prstGeom>
        </p:spPr>
        <p:txBody>
          <a:bodyPr anchor="ctr"/>
          <a:lstStyle>
            <a:lvl1pPr marL="0" indent="0" algn="ctr">
              <a:buNone/>
              <a:defRPr/>
            </a:lvl1pPr>
          </a:lstStyle>
          <a:p>
            <a:endParaRPr lang="sv-SE" dirty="0"/>
          </a:p>
        </p:txBody>
      </p:sp>
      <p:sp>
        <p:nvSpPr>
          <p:cNvPr id="19" name="Platshållare för bild 2">
            <a:extLst>
              <a:ext uri="{FF2B5EF4-FFF2-40B4-BE49-F238E27FC236}">
                <a16:creationId xmlns:a16="http://schemas.microsoft.com/office/drawing/2014/main" id="{134E91CB-5856-3254-639E-15C5C5D35FCB}"/>
              </a:ext>
            </a:extLst>
          </p:cNvPr>
          <p:cNvSpPr>
            <a:spLocks noGrp="1"/>
          </p:cNvSpPr>
          <p:nvPr>
            <p:ph type="pic" sz="quarter" idx="12"/>
          </p:nvPr>
        </p:nvSpPr>
        <p:spPr>
          <a:xfrm>
            <a:off x="7826239" y="544264"/>
            <a:ext cx="2340000" cy="5769467"/>
          </a:xfrm>
          <a:prstGeom prst="rect">
            <a:avLst/>
          </a:prstGeom>
        </p:spPr>
        <p:txBody>
          <a:bodyPr anchor="ctr"/>
          <a:lstStyle>
            <a:lvl1pPr marL="0" indent="0" algn="ctr">
              <a:buNone/>
              <a:defRPr/>
            </a:lvl1pPr>
          </a:lstStyle>
          <a:p>
            <a:endParaRPr lang="sv-SE"/>
          </a:p>
        </p:txBody>
      </p:sp>
    </p:spTree>
    <p:extLst>
      <p:ext uri="{BB962C8B-B14F-4D97-AF65-F5344CB8AC3E}">
        <p14:creationId xmlns:p14="http://schemas.microsoft.com/office/powerpoint/2010/main" val="655684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x små bilde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3736D79-32E2-95B7-8DDC-8368812B9A8C}"/>
              </a:ext>
            </a:extLst>
          </p:cNvPr>
          <p:cNvSpPr>
            <a:spLocks noGrp="1"/>
          </p:cNvSpPr>
          <p:nvPr>
            <p:ph type="pic" sz="quarter" idx="10"/>
          </p:nvPr>
        </p:nvSpPr>
        <p:spPr>
          <a:xfrm>
            <a:off x="1380127" y="544266"/>
            <a:ext cx="2574000" cy="2574000"/>
          </a:xfrm>
          <a:prstGeom prst="rect">
            <a:avLst/>
          </a:prstGeom>
          <a:effectLst>
            <a:softEdge rad="0"/>
          </a:effectLst>
        </p:spPr>
        <p:txBody>
          <a:bodyPr anchor="ctr"/>
          <a:lstStyle>
            <a:lvl1pPr marL="0" indent="0" algn="ctr">
              <a:buFontTx/>
              <a:buNone/>
              <a:defRPr/>
            </a:lvl1pPr>
          </a:lstStyle>
          <a:p>
            <a:endParaRPr lang="sv-SE"/>
          </a:p>
        </p:txBody>
      </p:sp>
      <p:sp>
        <p:nvSpPr>
          <p:cNvPr id="2" name="Rubrik 1">
            <a:extLst>
              <a:ext uri="{FF2B5EF4-FFF2-40B4-BE49-F238E27FC236}">
                <a16:creationId xmlns:a16="http://schemas.microsoft.com/office/drawing/2014/main" id="{37B999A4-9C2D-6304-FF8F-996DABD4A5B7}"/>
              </a:ext>
            </a:extLst>
          </p:cNvPr>
          <p:cNvSpPr>
            <a:spLocks noGrp="1"/>
          </p:cNvSpPr>
          <p:nvPr>
            <p:ph type="title"/>
          </p:nvPr>
        </p:nvSpPr>
        <p:spPr>
          <a:xfrm>
            <a:off x="838200" y="-1416435"/>
            <a:ext cx="10515600" cy="1325563"/>
          </a:xfrm>
        </p:spPr>
        <p:txBody>
          <a:bodyPr/>
          <a:lstStyle/>
          <a:p>
            <a:r>
              <a:rPr lang="sv-SE"/>
              <a:t>Klicka här för att ändra mall för rubrikformat</a:t>
            </a:r>
          </a:p>
        </p:txBody>
      </p:sp>
      <p:sp>
        <p:nvSpPr>
          <p:cNvPr id="4" name="Platshållare för bild 2">
            <a:extLst>
              <a:ext uri="{FF2B5EF4-FFF2-40B4-BE49-F238E27FC236}">
                <a16:creationId xmlns:a16="http://schemas.microsoft.com/office/drawing/2014/main" id="{1A99043F-5122-85BB-460D-B24100C2C66D}"/>
              </a:ext>
            </a:extLst>
          </p:cNvPr>
          <p:cNvSpPr>
            <a:spLocks noGrp="1"/>
          </p:cNvSpPr>
          <p:nvPr>
            <p:ph type="pic" sz="quarter" idx="11"/>
          </p:nvPr>
        </p:nvSpPr>
        <p:spPr>
          <a:xfrm>
            <a:off x="4494127" y="544266"/>
            <a:ext cx="2574000" cy="2574000"/>
          </a:xfrm>
          <a:prstGeom prst="rect">
            <a:avLst/>
          </a:prstGeom>
          <a:effectLst>
            <a:softEdge rad="0"/>
          </a:effectLst>
        </p:spPr>
        <p:txBody>
          <a:bodyPr anchor="ctr"/>
          <a:lstStyle>
            <a:lvl1pPr marL="0" indent="0" algn="ctr">
              <a:buFontTx/>
              <a:buNone/>
              <a:defRPr/>
            </a:lvl1pPr>
          </a:lstStyle>
          <a:p>
            <a:endParaRPr lang="sv-SE"/>
          </a:p>
        </p:txBody>
      </p:sp>
      <p:sp>
        <p:nvSpPr>
          <p:cNvPr id="12" name="Platshållare för bild 2">
            <a:extLst>
              <a:ext uri="{FF2B5EF4-FFF2-40B4-BE49-F238E27FC236}">
                <a16:creationId xmlns:a16="http://schemas.microsoft.com/office/drawing/2014/main" id="{F557C604-61EC-D488-1417-E57D908D30FF}"/>
              </a:ext>
            </a:extLst>
          </p:cNvPr>
          <p:cNvSpPr>
            <a:spLocks noGrp="1"/>
          </p:cNvSpPr>
          <p:nvPr>
            <p:ph type="pic" sz="quarter" idx="12"/>
          </p:nvPr>
        </p:nvSpPr>
        <p:spPr>
          <a:xfrm>
            <a:off x="7608127" y="544266"/>
            <a:ext cx="2574000" cy="2574000"/>
          </a:xfrm>
          <a:prstGeom prst="rect">
            <a:avLst/>
          </a:prstGeom>
          <a:effectLst>
            <a:softEdge rad="0"/>
          </a:effectLst>
        </p:spPr>
        <p:txBody>
          <a:bodyPr anchor="ctr"/>
          <a:lstStyle>
            <a:lvl1pPr marL="0" indent="0" algn="ctr">
              <a:buFontTx/>
              <a:buNone/>
              <a:defRPr/>
            </a:lvl1pPr>
          </a:lstStyle>
          <a:p>
            <a:endParaRPr lang="sv-SE"/>
          </a:p>
        </p:txBody>
      </p:sp>
      <p:sp>
        <p:nvSpPr>
          <p:cNvPr id="14" name="Platshållare för bild 2">
            <a:extLst>
              <a:ext uri="{FF2B5EF4-FFF2-40B4-BE49-F238E27FC236}">
                <a16:creationId xmlns:a16="http://schemas.microsoft.com/office/drawing/2014/main" id="{E644CC1E-0710-E8A0-2071-78629D163A78}"/>
              </a:ext>
            </a:extLst>
          </p:cNvPr>
          <p:cNvSpPr>
            <a:spLocks noGrp="1"/>
          </p:cNvSpPr>
          <p:nvPr>
            <p:ph type="pic" sz="quarter" idx="13"/>
          </p:nvPr>
        </p:nvSpPr>
        <p:spPr>
          <a:xfrm>
            <a:off x="1380127" y="3739734"/>
            <a:ext cx="2574000" cy="2574000"/>
          </a:xfrm>
          <a:prstGeom prst="rect">
            <a:avLst/>
          </a:prstGeom>
          <a:effectLst>
            <a:softEdge rad="0"/>
          </a:effectLst>
        </p:spPr>
        <p:txBody>
          <a:bodyPr anchor="ctr"/>
          <a:lstStyle>
            <a:lvl1pPr marL="0" indent="0" algn="ctr">
              <a:buFontTx/>
              <a:buNone/>
              <a:defRPr/>
            </a:lvl1pPr>
          </a:lstStyle>
          <a:p>
            <a:endParaRPr lang="sv-SE"/>
          </a:p>
        </p:txBody>
      </p:sp>
      <p:sp>
        <p:nvSpPr>
          <p:cNvPr id="15" name="Platshållare för bild 2">
            <a:extLst>
              <a:ext uri="{FF2B5EF4-FFF2-40B4-BE49-F238E27FC236}">
                <a16:creationId xmlns:a16="http://schemas.microsoft.com/office/drawing/2014/main" id="{E1838BDC-8379-7D79-7C5B-45B83910EAD8}"/>
              </a:ext>
            </a:extLst>
          </p:cNvPr>
          <p:cNvSpPr>
            <a:spLocks noGrp="1"/>
          </p:cNvSpPr>
          <p:nvPr>
            <p:ph type="pic" sz="quarter" idx="14"/>
          </p:nvPr>
        </p:nvSpPr>
        <p:spPr>
          <a:xfrm>
            <a:off x="4494127" y="3739734"/>
            <a:ext cx="2574000" cy="2574000"/>
          </a:xfrm>
          <a:prstGeom prst="rect">
            <a:avLst/>
          </a:prstGeom>
          <a:effectLst>
            <a:softEdge rad="0"/>
          </a:effectLst>
        </p:spPr>
        <p:txBody>
          <a:bodyPr anchor="ctr"/>
          <a:lstStyle>
            <a:lvl1pPr marL="0" indent="0" algn="ctr">
              <a:buFontTx/>
              <a:buNone/>
              <a:defRPr/>
            </a:lvl1pPr>
          </a:lstStyle>
          <a:p>
            <a:endParaRPr lang="sv-SE"/>
          </a:p>
        </p:txBody>
      </p:sp>
      <p:sp>
        <p:nvSpPr>
          <p:cNvPr id="16" name="Platshållare för bild 2">
            <a:extLst>
              <a:ext uri="{FF2B5EF4-FFF2-40B4-BE49-F238E27FC236}">
                <a16:creationId xmlns:a16="http://schemas.microsoft.com/office/drawing/2014/main" id="{89562B6F-FBED-0D78-EB76-2DBA61CDC109}"/>
              </a:ext>
            </a:extLst>
          </p:cNvPr>
          <p:cNvSpPr>
            <a:spLocks noGrp="1"/>
          </p:cNvSpPr>
          <p:nvPr>
            <p:ph type="pic" sz="quarter" idx="15"/>
          </p:nvPr>
        </p:nvSpPr>
        <p:spPr>
          <a:xfrm>
            <a:off x="7608127" y="3739734"/>
            <a:ext cx="2574000" cy="2574000"/>
          </a:xfrm>
          <a:prstGeom prst="rect">
            <a:avLst/>
          </a:prstGeom>
          <a:effectLst>
            <a:softEdge rad="0"/>
          </a:effectLst>
        </p:spPr>
        <p:txBody>
          <a:bodyPr anchor="ctr"/>
          <a:lstStyle>
            <a:lvl1pPr marL="0" indent="0" algn="ctr">
              <a:buFontTx/>
              <a:buNone/>
              <a:defRPr/>
            </a:lvl1pPr>
          </a:lstStyle>
          <a:p>
            <a:endParaRPr lang="sv-SE"/>
          </a:p>
        </p:txBody>
      </p:sp>
      <p:pic>
        <p:nvPicPr>
          <p:cNvPr id="17" name="Bildobjekt 5">
            <a:extLst>
              <a:ext uri="{FF2B5EF4-FFF2-40B4-BE49-F238E27FC236}">
                <a16:creationId xmlns:a16="http://schemas.microsoft.com/office/drawing/2014/main" id="{DA428FA4-B239-3CC5-06A4-074D689077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1785568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x cirklar">
    <p:spTree>
      <p:nvGrpSpPr>
        <p:cNvPr id="1" name=""/>
        <p:cNvGrpSpPr/>
        <p:nvPr/>
      </p:nvGrpSpPr>
      <p:grpSpPr>
        <a:xfrm>
          <a:off x="0" y="0"/>
          <a:ext cx="0" cy="0"/>
          <a:chOff x="0" y="0"/>
          <a:chExt cx="0" cy="0"/>
        </a:xfrm>
      </p:grpSpPr>
      <p:sp>
        <p:nvSpPr>
          <p:cNvPr id="40" name="Platshållare för bild 39">
            <a:extLst>
              <a:ext uri="{FF2B5EF4-FFF2-40B4-BE49-F238E27FC236}">
                <a16:creationId xmlns:a16="http://schemas.microsoft.com/office/drawing/2014/main" id="{AFBDE963-6265-5B1C-5E56-F76E3F515EBC}"/>
              </a:ext>
            </a:extLst>
          </p:cNvPr>
          <p:cNvSpPr>
            <a:spLocks noGrp="1"/>
          </p:cNvSpPr>
          <p:nvPr>
            <p:ph type="pic" sz="quarter" idx="17"/>
          </p:nvPr>
        </p:nvSpPr>
        <p:spPr>
          <a:xfrm>
            <a:off x="4719296" y="568607"/>
            <a:ext cx="2564222" cy="2564222"/>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
        <p:nvSpPr>
          <p:cNvPr id="41" name="Platshållare för bild 40">
            <a:extLst>
              <a:ext uri="{FF2B5EF4-FFF2-40B4-BE49-F238E27FC236}">
                <a16:creationId xmlns:a16="http://schemas.microsoft.com/office/drawing/2014/main" id="{7E45B461-2702-9634-BE3F-CC91508C4D3E}"/>
              </a:ext>
            </a:extLst>
          </p:cNvPr>
          <p:cNvSpPr>
            <a:spLocks noGrp="1"/>
          </p:cNvSpPr>
          <p:nvPr>
            <p:ph type="pic" sz="quarter" idx="18"/>
          </p:nvPr>
        </p:nvSpPr>
        <p:spPr>
          <a:xfrm>
            <a:off x="7793572" y="568607"/>
            <a:ext cx="2564222" cy="2564222"/>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
        <p:nvSpPr>
          <p:cNvPr id="42" name="Platshållare för bild 41">
            <a:extLst>
              <a:ext uri="{FF2B5EF4-FFF2-40B4-BE49-F238E27FC236}">
                <a16:creationId xmlns:a16="http://schemas.microsoft.com/office/drawing/2014/main" id="{2AD3C834-828D-AED2-C243-CEF123C8AE79}"/>
              </a:ext>
            </a:extLst>
          </p:cNvPr>
          <p:cNvSpPr>
            <a:spLocks noGrp="1"/>
          </p:cNvSpPr>
          <p:nvPr>
            <p:ph type="pic" sz="quarter" idx="19"/>
          </p:nvPr>
        </p:nvSpPr>
        <p:spPr>
          <a:xfrm>
            <a:off x="1645020" y="568607"/>
            <a:ext cx="2564222" cy="2564222"/>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
        <p:nvSpPr>
          <p:cNvPr id="43" name="Platshållare för bild 42">
            <a:extLst>
              <a:ext uri="{FF2B5EF4-FFF2-40B4-BE49-F238E27FC236}">
                <a16:creationId xmlns:a16="http://schemas.microsoft.com/office/drawing/2014/main" id="{1A1BB511-9DF7-E576-3605-E39EEC37C7DF}"/>
              </a:ext>
            </a:extLst>
          </p:cNvPr>
          <p:cNvSpPr>
            <a:spLocks noGrp="1"/>
          </p:cNvSpPr>
          <p:nvPr>
            <p:ph type="pic" sz="quarter" idx="20"/>
          </p:nvPr>
        </p:nvSpPr>
        <p:spPr>
          <a:xfrm>
            <a:off x="4719296" y="3725171"/>
            <a:ext cx="2564222" cy="2564222"/>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
        <p:nvSpPr>
          <p:cNvPr id="44" name="Platshållare för bild 43">
            <a:extLst>
              <a:ext uri="{FF2B5EF4-FFF2-40B4-BE49-F238E27FC236}">
                <a16:creationId xmlns:a16="http://schemas.microsoft.com/office/drawing/2014/main" id="{6DEB8E35-D52D-9103-FFB8-3CB785FFEED0}"/>
              </a:ext>
            </a:extLst>
          </p:cNvPr>
          <p:cNvSpPr>
            <a:spLocks noGrp="1"/>
          </p:cNvSpPr>
          <p:nvPr>
            <p:ph type="pic" sz="quarter" idx="21"/>
          </p:nvPr>
        </p:nvSpPr>
        <p:spPr>
          <a:xfrm>
            <a:off x="7793572" y="3725171"/>
            <a:ext cx="2564222" cy="2564222"/>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
        <p:nvSpPr>
          <p:cNvPr id="45" name="Platshållare för bild 44">
            <a:extLst>
              <a:ext uri="{FF2B5EF4-FFF2-40B4-BE49-F238E27FC236}">
                <a16:creationId xmlns:a16="http://schemas.microsoft.com/office/drawing/2014/main" id="{DE1A99A1-4142-C711-E2DE-5E61165A1410}"/>
              </a:ext>
            </a:extLst>
          </p:cNvPr>
          <p:cNvSpPr>
            <a:spLocks noGrp="1"/>
          </p:cNvSpPr>
          <p:nvPr>
            <p:ph type="pic" sz="quarter" idx="22"/>
          </p:nvPr>
        </p:nvSpPr>
        <p:spPr>
          <a:xfrm>
            <a:off x="1645020" y="3725171"/>
            <a:ext cx="2564222" cy="2564222"/>
          </a:xfrm>
          <a:custGeom>
            <a:avLst/>
            <a:gdLst>
              <a:gd name="connsiteX0" fmla="*/ 1282111 w 2564222"/>
              <a:gd name="connsiteY0" fmla="*/ 0 h 2564222"/>
              <a:gd name="connsiteX1" fmla="*/ 2564222 w 2564222"/>
              <a:gd name="connsiteY1" fmla="*/ 1282111 h 2564222"/>
              <a:gd name="connsiteX2" fmla="*/ 1282111 w 2564222"/>
              <a:gd name="connsiteY2" fmla="*/ 2564222 h 2564222"/>
              <a:gd name="connsiteX3" fmla="*/ 0 w 2564222"/>
              <a:gd name="connsiteY3" fmla="*/ 1282111 h 2564222"/>
              <a:gd name="connsiteX4" fmla="*/ 1282111 w 2564222"/>
              <a:gd name="connsiteY4" fmla="*/ 0 h 256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222" h="2564222">
                <a:moveTo>
                  <a:pt x="1282111" y="0"/>
                </a:moveTo>
                <a:cubicBezTo>
                  <a:pt x="1990202" y="0"/>
                  <a:pt x="2564222" y="574021"/>
                  <a:pt x="2564222" y="1282111"/>
                </a:cubicBezTo>
                <a:cubicBezTo>
                  <a:pt x="2564222" y="1990202"/>
                  <a:pt x="1990202" y="2564222"/>
                  <a:pt x="1282111" y="2564222"/>
                </a:cubicBezTo>
                <a:cubicBezTo>
                  <a:pt x="574021" y="2564222"/>
                  <a:pt x="0" y="1990202"/>
                  <a:pt x="0" y="1282111"/>
                </a:cubicBezTo>
                <a:cubicBezTo>
                  <a:pt x="0" y="574021"/>
                  <a:pt x="574021" y="0"/>
                  <a:pt x="1282111" y="0"/>
                </a:cubicBezTo>
                <a:close/>
              </a:path>
            </a:pathLst>
          </a:custGeom>
        </p:spPr>
        <p:txBody>
          <a:bodyPr wrap="square" anchor="ctr">
            <a:noAutofit/>
          </a:bodyPr>
          <a:lstStyle>
            <a:lvl1pPr marL="0" indent="0" algn="ctr">
              <a:buNone/>
              <a:defRPr/>
            </a:lvl1pPr>
          </a:lstStyle>
          <a:p>
            <a:endParaRPr lang="sv-SE" dirty="0"/>
          </a:p>
        </p:txBody>
      </p:sp>
      <p:sp>
        <p:nvSpPr>
          <p:cNvPr id="46" name="Rubrik 45">
            <a:extLst>
              <a:ext uri="{FF2B5EF4-FFF2-40B4-BE49-F238E27FC236}">
                <a16:creationId xmlns:a16="http://schemas.microsoft.com/office/drawing/2014/main" id="{22FBADD0-F604-7C0D-BCB5-C0E5F4D899EF}"/>
              </a:ext>
            </a:extLst>
          </p:cNvPr>
          <p:cNvSpPr>
            <a:spLocks noGrp="1"/>
          </p:cNvSpPr>
          <p:nvPr>
            <p:ph type="title"/>
          </p:nvPr>
        </p:nvSpPr>
        <p:spPr>
          <a:xfrm>
            <a:off x="838200" y="-1526738"/>
            <a:ext cx="10515600" cy="1325563"/>
          </a:xfrm>
        </p:spPr>
        <p:txBody>
          <a:bodyPr/>
          <a:lstStyle/>
          <a:p>
            <a:r>
              <a:rPr lang="sv-SE"/>
              <a:t>Klicka här för att ändra mall för rubrikformat</a:t>
            </a:r>
          </a:p>
        </p:txBody>
      </p:sp>
      <p:pic>
        <p:nvPicPr>
          <p:cNvPr id="47" name="Bildobjekt 5">
            <a:extLst>
              <a:ext uri="{FF2B5EF4-FFF2-40B4-BE49-F238E27FC236}">
                <a16:creationId xmlns:a16="http://schemas.microsoft.com/office/drawing/2014/main" id="{3FB033DD-FD9F-023B-56AB-59B3D5A8540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2659381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entrerad rubrik">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lvl1pPr>
          </a:lstStyle>
          <a:p>
            <a:r>
              <a:rPr lang="sv-SE" dirty="0"/>
              <a:t>Lägg till rubrik</a:t>
            </a:r>
          </a:p>
        </p:txBody>
      </p:sp>
    </p:spTree>
    <p:extLst>
      <p:ext uri="{BB962C8B-B14F-4D97-AF65-F5344CB8AC3E}">
        <p14:creationId xmlns:p14="http://schemas.microsoft.com/office/powerpoint/2010/main" val="67704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m mig">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A2004591-4DCD-F913-0A09-3A787DB8D1E3}"/>
              </a:ext>
            </a:extLst>
          </p:cNvPr>
          <p:cNvSpPr>
            <a:spLocks noGrp="1"/>
          </p:cNvSpPr>
          <p:nvPr>
            <p:ph type="body" sz="quarter" idx="11" hasCustomPrompt="1"/>
          </p:nvPr>
        </p:nvSpPr>
        <p:spPr>
          <a:xfrm>
            <a:off x="838200" y="1836000"/>
            <a:ext cx="5257800" cy="3215090"/>
          </a:xfrm>
        </p:spPr>
        <p:txBody>
          <a:bodyPr lIns="0" rIns="0">
            <a:normAutofit/>
          </a:bodyPr>
          <a:lstStyle>
            <a:lvl1pPr>
              <a:lnSpc>
                <a:spcPct val="100000"/>
              </a:lnSpc>
              <a:spcAft>
                <a:spcPts val="800"/>
              </a:spcAft>
              <a:defRPr sz="2400"/>
            </a:lvl1pPr>
            <a:lvl2pPr>
              <a:lnSpc>
                <a:spcPct val="150000"/>
              </a:lnSpc>
              <a:defRPr/>
            </a:lvl2pPr>
            <a:lvl3pPr>
              <a:lnSpc>
                <a:spcPct val="150000"/>
              </a:lnSpc>
              <a:defRPr/>
            </a:lvl3pPr>
            <a:lvl4pPr>
              <a:lnSpc>
                <a:spcPct val="150000"/>
              </a:lnSpc>
              <a:defRPr/>
            </a:lvl4pPr>
            <a:lvl5pPr>
              <a:lnSpc>
                <a:spcPct val="150000"/>
              </a:lnSpc>
              <a:defRPr/>
            </a:lvl5pPr>
          </a:lstStyle>
          <a:p>
            <a:pPr lvl="0"/>
            <a:r>
              <a:rPr lang="sv-SE" dirty="0"/>
              <a:t>Förnamn Efternamn</a:t>
            </a:r>
          </a:p>
          <a:p>
            <a:pPr lvl="0"/>
            <a:r>
              <a:rPr lang="sv-SE" dirty="0"/>
              <a:t>Listobjekt</a:t>
            </a:r>
          </a:p>
          <a:p>
            <a:pPr lvl="0"/>
            <a:r>
              <a:rPr lang="sv-SE" dirty="0"/>
              <a:t>Listobjekt</a:t>
            </a:r>
          </a:p>
          <a:p>
            <a:pPr lvl="0"/>
            <a:r>
              <a:rPr lang="sv-SE" dirty="0"/>
              <a:t>Listobjekt</a:t>
            </a:r>
          </a:p>
        </p:txBody>
      </p:sp>
      <p:pic>
        <p:nvPicPr>
          <p:cNvPr id="4" name="Bildobjekt 5">
            <a:extLst>
              <a:ext uri="{FF2B5EF4-FFF2-40B4-BE49-F238E27FC236}">
                <a16:creationId xmlns:a16="http://schemas.microsoft.com/office/drawing/2014/main" id="{5CBC7CB3-7E00-02C1-0E6B-49CA9EBE6C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5" name="Platshållare för rubrik 1">
            <a:extLst>
              <a:ext uri="{FF2B5EF4-FFF2-40B4-BE49-F238E27FC236}">
                <a16:creationId xmlns:a16="http://schemas.microsoft.com/office/drawing/2014/main" id="{58E571E9-CD54-C510-A7E2-2FA489B64E20}"/>
              </a:ext>
            </a:extLst>
          </p:cNvPr>
          <p:cNvSpPr>
            <a:spLocks noGrp="1"/>
          </p:cNvSpPr>
          <p:nvPr>
            <p:ph type="title" hasCustomPrompt="1"/>
          </p:nvPr>
        </p:nvSpPr>
        <p:spPr>
          <a:xfrm>
            <a:off x="838200" y="855235"/>
            <a:ext cx="5257800" cy="870014"/>
          </a:xfrm>
          <a:prstGeom prst="rect">
            <a:avLst/>
          </a:prstGeom>
        </p:spPr>
        <p:txBody>
          <a:bodyPr vert="horz" wrap="square" lIns="0" tIns="45720" rIns="0" bIns="251999" rtlCol="0" anchor="t">
            <a:spAutoFit/>
          </a:bodyPr>
          <a:lstStyle>
            <a:lvl1pPr>
              <a:defRPr sz="4000"/>
            </a:lvl1pPr>
          </a:lstStyle>
          <a:p>
            <a:r>
              <a:rPr lang="sv-SE" dirty="0"/>
              <a:t>Om mig</a:t>
            </a:r>
          </a:p>
        </p:txBody>
      </p:sp>
      <p:sp>
        <p:nvSpPr>
          <p:cNvPr id="8" name="Platshållare för bild 2">
            <a:extLst>
              <a:ext uri="{FF2B5EF4-FFF2-40B4-BE49-F238E27FC236}">
                <a16:creationId xmlns:a16="http://schemas.microsoft.com/office/drawing/2014/main" id="{C2AFDF18-4298-38D7-DC7D-FF48AA8CC2DE}"/>
              </a:ext>
            </a:extLst>
          </p:cNvPr>
          <p:cNvSpPr>
            <a:spLocks noGrp="1"/>
          </p:cNvSpPr>
          <p:nvPr>
            <p:ph type="pic" sz="quarter" idx="10" hasCustomPrompt="1"/>
          </p:nvPr>
        </p:nvSpPr>
        <p:spPr>
          <a:xfrm>
            <a:off x="6220800" y="676484"/>
            <a:ext cx="4794704" cy="5505031"/>
          </a:xfrm>
        </p:spPr>
        <p:txBody>
          <a:bodyPr anchor="ctr"/>
          <a:lstStyle>
            <a:lvl1pPr marL="0" indent="0" algn="ctr">
              <a:buNone/>
              <a:defRPr/>
            </a:lvl1pPr>
          </a:lstStyle>
          <a:p>
            <a:r>
              <a:rPr lang="sv-SE" dirty="0"/>
              <a:t>Runt foto eller </a:t>
            </a:r>
            <a:br>
              <a:rPr lang="sv-SE" dirty="0"/>
            </a:br>
            <a:r>
              <a:rPr lang="sv-SE" dirty="0"/>
              <a:t>illustration</a:t>
            </a:r>
          </a:p>
        </p:txBody>
      </p:sp>
    </p:spTree>
    <p:extLst>
      <p:ext uri="{BB962C8B-B14F-4D97-AF65-F5344CB8AC3E}">
        <p14:creationId xmlns:p14="http://schemas.microsoft.com/office/powerpoint/2010/main" val="2449044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125CBC-1109-2E4A-96E2-430A8277D4C9}"/>
              </a:ext>
            </a:extLst>
          </p:cNvPr>
          <p:cNvSpPr>
            <a:spLocks noGrp="1"/>
          </p:cNvSpPr>
          <p:nvPr>
            <p:ph type="ctrTitle" hasCustomPrompt="1"/>
          </p:nvPr>
        </p:nvSpPr>
        <p:spPr>
          <a:xfrm>
            <a:off x="1524000" y="1724048"/>
            <a:ext cx="9144000" cy="2063541"/>
          </a:xfrm>
        </p:spPr>
        <p:txBody>
          <a:bodyPr anchor="ctr">
            <a:normAutofit/>
          </a:bodyPr>
          <a:lstStyle>
            <a:lvl1pPr algn="ctr">
              <a:lnSpc>
                <a:spcPct val="150000"/>
              </a:lnSpc>
              <a:defRPr sz="3600" b="0" i="0">
                <a:solidFill>
                  <a:schemeClr val="bg1"/>
                </a:solidFill>
                <a:latin typeface="Poppins Medium" pitchFamily="2" charset="77"/>
                <a:cs typeface="Poppins Medium" pitchFamily="2" charset="77"/>
              </a:defRPr>
            </a:lvl1pPr>
          </a:lstStyle>
          <a:p>
            <a:r>
              <a:rPr lang="sv-SE" dirty="0"/>
              <a:t>Citat</a:t>
            </a:r>
          </a:p>
        </p:txBody>
      </p:sp>
      <p:sp>
        <p:nvSpPr>
          <p:cNvPr id="3" name="Underrubrik 2">
            <a:extLst>
              <a:ext uri="{FF2B5EF4-FFF2-40B4-BE49-F238E27FC236}">
                <a16:creationId xmlns:a16="http://schemas.microsoft.com/office/drawing/2014/main" id="{0D1076F0-E5B4-7F45-836A-2A2049F1A922}"/>
              </a:ext>
            </a:extLst>
          </p:cNvPr>
          <p:cNvSpPr>
            <a:spLocks noGrp="1"/>
          </p:cNvSpPr>
          <p:nvPr>
            <p:ph type="subTitle" idx="1" hasCustomPrompt="1"/>
          </p:nvPr>
        </p:nvSpPr>
        <p:spPr>
          <a:xfrm>
            <a:off x="1524000" y="3871861"/>
            <a:ext cx="9144000" cy="799140"/>
          </a:xfrm>
          <a:prstGeom prst="rect">
            <a:avLst/>
          </a:prstGeom>
        </p:spPr>
        <p:txBody>
          <a:bodyPr>
            <a:normAutofit/>
          </a:bodyPr>
          <a:lstStyle>
            <a:lvl1pPr marL="0" indent="0" algn="ctr">
              <a:lnSpc>
                <a:spcPct val="150000"/>
              </a:lnSpc>
              <a:buNone/>
              <a:defRPr sz="1600" b="0" i="0">
                <a:solidFill>
                  <a:schemeClr val="bg1"/>
                </a:solidFill>
                <a:latin typeface="Poppins Light" pitchFamily="2" charset="77"/>
                <a:cs typeface="Poppins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Citat av</a:t>
            </a:r>
          </a:p>
        </p:txBody>
      </p:sp>
      <p:pic>
        <p:nvPicPr>
          <p:cNvPr id="4" name="Bildobjekt 5">
            <a:extLst>
              <a:ext uri="{FF2B5EF4-FFF2-40B4-BE49-F238E27FC236}">
                <a16:creationId xmlns:a16="http://schemas.microsoft.com/office/drawing/2014/main" id="{D1FDB250-9C9B-19FD-AE02-9AF8E940F67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3021745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i överkant - tomt un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AEBA3-99C4-1378-6DFA-D21D082516E4}"/>
              </a:ext>
            </a:extLst>
          </p:cNvPr>
          <p:cNvSpPr>
            <a:spLocks noGrp="1"/>
          </p:cNvSpPr>
          <p:nvPr>
            <p:ph type="title" hasCustomPrompt="1"/>
          </p:nvPr>
        </p:nvSpPr>
        <p:spPr/>
        <p:txBody>
          <a:bodyPr>
            <a:normAutofit/>
          </a:bodyPr>
          <a:lstStyle>
            <a:lvl1pPr>
              <a:defRPr sz="3600"/>
            </a:lvl1pPr>
          </a:lstStyle>
          <a:p>
            <a:r>
              <a:rPr lang="sv-SE" dirty="0"/>
              <a:t>Lägg till rubrik</a:t>
            </a:r>
          </a:p>
        </p:txBody>
      </p:sp>
    </p:spTree>
    <p:extLst>
      <p:ext uri="{BB962C8B-B14F-4D97-AF65-F5344CB8AC3E}">
        <p14:creationId xmlns:p14="http://schemas.microsoft.com/office/powerpoint/2010/main" val="1876336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vå block med rubriker och text">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B6FE78D-6A2E-11D8-933B-79725337B7A2}"/>
              </a:ext>
            </a:extLst>
          </p:cNvPr>
          <p:cNvSpPr>
            <a:spLocks noGrp="1"/>
          </p:cNvSpPr>
          <p:nvPr>
            <p:ph type="title" hasCustomPrompt="1"/>
          </p:nvPr>
        </p:nvSpPr>
        <p:spPr>
          <a:xfrm>
            <a:off x="332509" y="-922130"/>
            <a:ext cx="7831083" cy="922130"/>
          </a:xfrm>
          <a:prstGeom prst="rect">
            <a:avLst/>
          </a:prstGeom>
        </p:spPr>
        <p:txBody>
          <a:bodyPr vert="horz" wrap="square" lIns="91440" tIns="45720" rIns="91440" bIns="360000" rtlCol="0" anchor="t">
            <a:spAutoFit/>
          </a:bodyPr>
          <a:lstStyle>
            <a:lvl1pPr>
              <a:defRPr sz="3600"/>
            </a:lvl1pPr>
          </a:lstStyle>
          <a:p>
            <a:r>
              <a:rPr lang="sv-SE" dirty="0"/>
              <a:t>Lägg till huvudrubrik</a:t>
            </a:r>
          </a:p>
        </p:txBody>
      </p:sp>
      <p:sp>
        <p:nvSpPr>
          <p:cNvPr id="8" name="Platshållare för text 7">
            <a:extLst>
              <a:ext uri="{FF2B5EF4-FFF2-40B4-BE49-F238E27FC236}">
                <a16:creationId xmlns:a16="http://schemas.microsoft.com/office/drawing/2014/main" id="{BCCD4E26-1435-1C4C-CC5F-0428FFA4CB3F}"/>
              </a:ext>
            </a:extLst>
          </p:cNvPr>
          <p:cNvSpPr>
            <a:spLocks noGrp="1"/>
          </p:cNvSpPr>
          <p:nvPr>
            <p:ph type="body" sz="quarter" idx="11" hasCustomPrompt="1"/>
          </p:nvPr>
        </p:nvSpPr>
        <p:spPr>
          <a:xfrm>
            <a:off x="838200" y="1777365"/>
            <a:ext cx="4762300" cy="4225400"/>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5" name="Platshållare för text 7">
            <a:extLst>
              <a:ext uri="{FF2B5EF4-FFF2-40B4-BE49-F238E27FC236}">
                <a16:creationId xmlns:a16="http://schemas.microsoft.com/office/drawing/2014/main" id="{C901CDFB-BBC0-B28D-7C0B-B4A3AA8A09AC}"/>
              </a:ext>
            </a:extLst>
          </p:cNvPr>
          <p:cNvSpPr>
            <a:spLocks noGrp="1"/>
          </p:cNvSpPr>
          <p:nvPr>
            <p:ph type="body" sz="quarter" idx="12" hasCustomPrompt="1"/>
          </p:nvPr>
        </p:nvSpPr>
        <p:spPr>
          <a:xfrm>
            <a:off x="5999921" y="1777365"/>
            <a:ext cx="4762300" cy="3303272"/>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9" name="Platshållare för text 7">
            <a:extLst>
              <a:ext uri="{FF2B5EF4-FFF2-40B4-BE49-F238E27FC236}">
                <a16:creationId xmlns:a16="http://schemas.microsoft.com/office/drawing/2014/main" id="{A9501383-7213-BD25-801B-0F410D15F39E}"/>
              </a:ext>
            </a:extLst>
          </p:cNvPr>
          <p:cNvSpPr>
            <a:spLocks noGrp="1"/>
          </p:cNvSpPr>
          <p:nvPr>
            <p:ph type="body" sz="quarter" idx="13" hasCustomPrompt="1"/>
          </p:nvPr>
        </p:nvSpPr>
        <p:spPr>
          <a:xfrm>
            <a:off x="5999921"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underrubrik</a:t>
            </a:r>
          </a:p>
        </p:txBody>
      </p:sp>
      <p:pic>
        <p:nvPicPr>
          <p:cNvPr id="11" name="Bildobjekt 5">
            <a:extLst>
              <a:ext uri="{FF2B5EF4-FFF2-40B4-BE49-F238E27FC236}">
                <a16:creationId xmlns:a16="http://schemas.microsoft.com/office/drawing/2014/main" id="{B8548839-3EDA-88D8-321B-3BF5BEC40E3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13" name="Platshållare för text 7">
            <a:extLst>
              <a:ext uri="{FF2B5EF4-FFF2-40B4-BE49-F238E27FC236}">
                <a16:creationId xmlns:a16="http://schemas.microsoft.com/office/drawing/2014/main" id="{86BF9759-58E7-33DC-2CE9-1C1BC1B375FD}"/>
              </a:ext>
            </a:extLst>
          </p:cNvPr>
          <p:cNvSpPr>
            <a:spLocks noGrp="1"/>
          </p:cNvSpPr>
          <p:nvPr>
            <p:ph type="body" sz="quarter" idx="14" hasCustomPrompt="1"/>
          </p:nvPr>
        </p:nvSpPr>
        <p:spPr>
          <a:xfrm>
            <a:off x="838200"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underrubrik</a:t>
            </a:r>
          </a:p>
        </p:txBody>
      </p:sp>
    </p:spTree>
    <p:extLst>
      <p:ext uri="{BB962C8B-B14F-4D97-AF65-F5344CB8AC3E}">
        <p14:creationId xmlns:p14="http://schemas.microsoft.com/office/powerpoint/2010/main" val="4110487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ubrik och text x2">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E2AD8C-1416-C939-7CE6-29EFE31D394E}"/>
              </a:ext>
            </a:extLst>
          </p:cNvPr>
          <p:cNvSpPr/>
          <p:nvPr userDrawn="1"/>
        </p:nvSpPr>
        <p:spPr>
          <a:xfrm>
            <a:off x="6096001" y="-1"/>
            <a:ext cx="6096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text 7">
            <a:extLst>
              <a:ext uri="{FF2B5EF4-FFF2-40B4-BE49-F238E27FC236}">
                <a16:creationId xmlns:a16="http://schemas.microsoft.com/office/drawing/2014/main" id="{9C629806-4942-53D4-8FFD-3AB2F1B146B2}"/>
              </a:ext>
            </a:extLst>
          </p:cNvPr>
          <p:cNvSpPr>
            <a:spLocks noGrp="1"/>
          </p:cNvSpPr>
          <p:nvPr>
            <p:ph type="body" sz="quarter" idx="11" hasCustomPrompt="1"/>
          </p:nvPr>
        </p:nvSpPr>
        <p:spPr>
          <a:xfrm>
            <a:off x="838200" y="1777365"/>
            <a:ext cx="4762300" cy="4225400"/>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6" name="Platshållare för text 7">
            <a:extLst>
              <a:ext uri="{FF2B5EF4-FFF2-40B4-BE49-F238E27FC236}">
                <a16:creationId xmlns:a16="http://schemas.microsoft.com/office/drawing/2014/main" id="{E8B90ACD-C2B5-A716-134B-FAB50FBC3A50}"/>
              </a:ext>
            </a:extLst>
          </p:cNvPr>
          <p:cNvSpPr>
            <a:spLocks noGrp="1"/>
          </p:cNvSpPr>
          <p:nvPr>
            <p:ph type="body" sz="quarter" idx="14" hasCustomPrompt="1"/>
          </p:nvPr>
        </p:nvSpPr>
        <p:spPr>
          <a:xfrm>
            <a:off x="838200"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rubrik</a:t>
            </a:r>
          </a:p>
        </p:txBody>
      </p:sp>
      <p:sp>
        <p:nvSpPr>
          <p:cNvPr id="7" name="Platshållare för text 7">
            <a:extLst>
              <a:ext uri="{FF2B5EF4-FFF2-40B4-BE49-F238E27FC236}">
                <a16:creationId xmlns:a16="http://schemas.microsoft.com/office/drawing/2014/main" id="{2BF81B28-FBC5-0B4B-5B04-8664D3C3D2E0}"/>
              </a:ext>
            </a:extLst>
          </p:cNvPr>
          <p:cNvSpPr>
            <a:spLocks noGrp="1"/>
          </p:cNvSpPr>
          <p:nvPr>
            <p:ph type="body" sz="quarter" idx="15" hasCustomPrompt="1"/>
          </p:nvPr>
        </p:nvSpPr>
        <p:spPr>
          <a:xfrm>
            <a:off x="6591500" y="1778400"/>
            <a:ext cx="4762300" cy="4225400"/>
          </a:xfrm>
          <a:prstGeom prst="rect">
            <a:avLst/>
          </a:prstGeom>
        </p:spPr>
        <p:txBody>
          <a:bodyPr/>
          <a:lstStyle>
            <a:lvl1pPr marL="0" indent="0">
              <a:lnSpc>
                <a:spcPct val="150000"/>
              </a:lnSpc>
              <a:spcAft>
                <a:spcPts val="800"/>
              </a:spcAft>
              <a:buNone/>
              <a:defRPr>
                <a:solidFill>
                  <a:srgbClr val="0E1729"/>
                </a:solidFill>
              </a:defRPr>
            </a:lvl1pPr>
          </a:lstStyle>
          <a:p>
            <a:pPr lvl="0"/>
            <a:r>
              <a:rPr lang="sv-SE" dirty="0"/>
              <a:t>Lägg till text</a:t>
            </a:r>
          </a:p>
        </p:txBody>
      </p:sp>
      <p:sp>
        <p:nvSpPr>
          <p:cNvPr id="8" name="Platshållare för text 7">
            <a:extLst>
              <a:ext uri="{FF2B5EF4-FFF2-40B4-BE49-F238E27FC236}">
                <a16:creationId xmlns:a16="http://schemas.microsoft.com/office/drawing/2014/main" id="{A37B0360-2D40-9A7B-06E8-76A97A7F3D6C}"/>
              </a:ext>
            </a:extLst>
          </p:cNvPr>
          <p:cNvSpPr>
            <a:spLocks noGrp="1"/>
          </p:cNvSpPr>
          <p:nvPr>
            <p:ph type="body" sz="quarter" idx="16" hasCustomPrompt="1"/>
          </p:nvPr>
        </p:nvSpPr>
        <p:spPr>
          <a:xfrm>
            <a:off x="6591500" y="838800"/>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rgbClr val="0E1729"/>
                </a:solidFill>
                <a:latin typeface="Poppins SemiBold" pitchFamily="2" charset="77"/>
                <a:ea typeface="+mj-ea"/>
                <a:cs typeface="Poppins SemiBold" pitchFamily="2" charset="77"/>
              </a:defRPr>
            </a:lvl1pPr>
          </a:lstStyle>
          <a:p>
            <a:pPr lvl="0"/>
            <a:r>
              <a:rPr lang="sv-SE" dirty="0"/>
              <a:t>Lägg till rubrik</a:t>
            </a:r>
          </a:p>
        </p:txBody>
      </p:sp>
      <p:pic>
        <p:nvPicPr>
          <p:cNvPr id="9" name="Bildobjekt 5">
            <a:extLst>
              <a:ext uri="{FF2B5EF4-FFF2-40B4-BE49-F238E27FC236}">
                <a16:creationId xmlns:a16="http://schemas.microsoft.com/office/drawing/2014/main" id="{D31552ED-88F0-DE92-9AF7-BE329CE130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Tree>
    <p:extLst>
      <p:ext uri="{BB962C8B-B14F-4D97-AF65-F5344CB8AC3E}">
        <p14:creationId xmlns:p14="http://schemas.microsoft.com/office/powerpoint/2010/main" val="2191608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ubrik och text x2 v2">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E2AD8C-1416-C939-7CE6-29EFE31D394E}"/>
              </a:ext>
            </a:extLst>
          </p:cNvPr>
          <p:cNvSpPr/>
          <p:nvPr userDrawn="1"/>
        </p:nvSpPr>
        <p:spPr>
          <a:xfrm>
            <a:off x="0" y="-1"/>
            <a:ext cx="6096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text 7">
            <a:extLst>
              <a:ext uri="{FF2B5EF4-FFF2-40B4-BE49-F238E27FC236}">
                <a16:creationId xmlns:a16="http://schemas.microsoft.com/office/drawing/2014/main" id="{9C629806-4942-53D4-8FFD-3AB2F1B146B2}"/>
              </a:ext>
            </a:extLst>
          </p:cNvPr>
          <p:cNvSpPr>
            <a:spLocks noGrp="1"/>
          </p:cNvSpPr>
          <p:nvPr>
            <p:ph type="body" sz="quarter" idx="11" hasCustomPrompt="1"/>
          </p:nvPr>
        </p:nvSpPr>
        <p:spPr>
          <a:xfrm>
            <a:off x="838200" y="1777365"/>
            <a:ext cx="4762300" cy="4225400"/>
          </a:xfrm>
          <a:prstGeom prst="rect">
            <a:avLst/>
          </a:prstGeom>
        </p:spPr>
        <p:txBody>
          <a:bodyPr/>
          <a:lstStyle>
            <a:lvl1pPr marL="0" indent="0">
              <a:lnSpc>
                <a:spcPct val="150000"/>
              </a:lnSpc>
              <a:spcAft>
                <a:spcPts val="800"/>
              </a:spcAft>
              <a:buNone/>
              <a:defRPr>
                <a:solidFill>
                  <a:srgbClr val="0E1729"/>
                </a:solidFill>
              </a:defRPr>
            </a:lvl1pPr>
          </a:lstStyle>
          <a:p>
            <a:pPr lvl="0"/>
            <a:r>
              <a:rPr lang="sv-SE" dirty="0"/>
              <a:t>Lägg till text</a:t>
            </a:r>
          </a:p>
        </p:txBody>
      </p:sp>
      <p:sp>
        <p:nvSpPr>
          <p:cNvPr id="6" name="Platshållare för text 7">
            <a:extLst>
              <a:ext uri="{FF2B5EF4-FFF2-40B4-BE49-F238E27FC236}">
                <a16:creationId xmlns:a16="http://schemas.microsoft.com/office/drawing/2014/main" id="{E8B90ACD-C2B5-A716-134B-FAB50FBC3A50}"/>
              </a:ext>
            </a:extLst>
          </p:cNvPr>
          <p:cNvSpPr>
            <a:spLocks noGrp="1"/>
          </p:cNvSpPr>
          <p:nvPr>
            <p:ph type="body" sz="quarter" idx="14" hasCustomPrompt="1"/>
          </p:nvPr>
        </p:nvSpPr>
        <p:spPr>
          <a:xfrm>
            <a:off x="838200" y="855235"/>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rgbClr val="0E1729"/>
                </a:solidFill>
                <a:latin typeface="Poppins SemiBold" pitchFamily="2" charset="77"/>
                <a:ea typeface="+mj-ea"/>
                <a:cs typeface="Poppins SemiBold" pitchFamily="2" charset="77"/>
              </a:defRPr>
            </a:lvl1pPr>
          </a:lstStyle>
          <a:p>
            <a:pPr lvl="0"/>
            <a:r>
              <a:rPr lang="sv-SE" dirty="0"/>
              <a:t>Lägg till rubrik</a:t>
            </a:r>
          </a:p>
        </p:txBody>
      </p:sp>
      <p:sp>
        <p:nvSpPr>
          <p:cNvPr id="7" name="Platshållare för text 7">
            <a:extLst>
              <a:ext uri="{FF2B5EF4-FFF2-40B4-BE49-F238E27FC236}">
                <a16:creationId xmlns:a16="http://schemas.microsoft.com/office/drawing/2014/main" id="{2BF81B28-FBC5-0B4B-5B04-8664D3C3D2E0}"/>
              </a:ext>
            </a:extLst>
          </p:cNvPr>
          <p:cNvSpPr>
            <a:spLocks noGrp="1"/>
          </p:cNvSpPr>
          <p:nvPr>
            <p:ph type="body" sz="quarter" idx="15" hasCustomPrompt="1"/>
          </p:nvPr>
        </p:nvSpPr>
        <p:spPr>
          <a:xfrm>
            <a:off x="6591500" y="1778400"/>
            <a:ext cx="4762300" cy="4225400"/>
          </a:xfrm>
          <a:prstGeom prst="rect">
            <a:avLst/>
          </a:prstGeom>
        </p:spPr>
        <p:txBody>
          <a:bodyPr/>
          <a:lstStyle>
            <a:lvl1pPr marL="0" indent="0">
              <a:lnSpc>
                <a:spcPct val="150000"/>
              </a:lnSpc>
              <a:spcAft>
                <a:spcPts val="800"/>
              </a:spcAft>
              <a:buNone/>
              <a:defRPr>
                <a:solidFill>
                  <a:schemeClr val="bg1"/>
                </a:solidFill>
              </a:defRPr>
            </a:lvl1pPr>
          </a:lstStyle>
          <a:p>
            <a:pPr lvl="0"/>
            <a:r>
              <a:rPr lang="sv-SE" dirty="0"/>
              <a:t>Lägg till text</a:t>
            </a:r>
          </a:p>
        </p:txBody>
      </p:sp>
      <p:sp>
        <p:nvSpPr>
          <p:cNvPr id="8" name="Platshållare för text 7">
            <a:extLst>
              <a:ext uri="{FF2B5EF4-FFF2-40B4-BE49-F238E27FC236}">
                <a16:creationId xmlns:a16="http://schemas.microsoft.com/office/drawing/2014/main" id="{A37B0360-2D40-9A7B-06E8-76A97A7F3D6C}"/>
              </a:ext>
            </a:extLst>
          </p:cNvPr>
          <p:cNvSpPr>
            <a:spLocks noGrp="1"/>
          </p:cNvSpPr>
          <p:nvPr>
            <p:ph type="body" sz="quarter" idx="16" hasCustomPrompt="1"/>
          </p:nvPr>
        </p:nvSpPr>
        <p:spPr>
          <a:xfrm>
            <a:off x="6591500" y="838800"/>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rubrik</a:t>
            </a:r>
          </a:p>
        </p:txBody>
      </p:sp>
      <p:pic>
        <p:nvPicPr>
          <p:cNvPr id="2" name="Bildobjekt 5">
            <a:extLst>
              <a:ext uri="{FF2B5EF4-FFF2-40B4-BE49-F238E27FC236}">
                <a16:creationId xmlns:a16="http://schemas.microsoft.com/office/drawing/2014/main" id="{7BD544E1-5F98-8EA5-AD4D-06B8806C95C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3137510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xt och valfrit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E2AD8C-1416-C939-7CE6-29EFE31D394E}"/>
              </a:ext>
            </a:extLst>
          </p:cNvPr>
          <p:cNvSpPr/>
          <p:nvPr userDrawn="1"/>
        </p:nvSpPr>
        <p:spPr>
          <a:xfrm>
            <a:off x="6096001" y="-1"/>
            <a:ext cx="6096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text 7">
            <a:extLst>
              <a:ext uri="{FF2B5EF4-FFF2-40B4-BE49-F238E27FC236}">
                <a16:creationId xmlns:a16="http://schemas.microsoft.com/office/drawing/2014/main" id="{9C629806-4942-53D4-8FFD-3AB2F1B146B2}"/>
              </a:ext>
            </a:extLst>
          </p:cNvPr>
          <p:cNvSpPr>
            <a:spLocks noGrp="1"/>
          </p:cNvSpPr>
          <p:nvPr>
            <p:ph type="body" sz="quarter" idx="11" hasCustomPrompt="1"/>
          </p:nvPr>
        </p:nvSpPr>
        <p:spPr>
          <a:xfrm>
            <a:off x="838200" y="1316036"/>
            <a:ext cx="4762300" cy="3837855"/>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6" name="Platshållare för text 7">
            <a:extLst>
              <a:ext uri="{FF2B5EF4-FFF2-40B4-BE49-F238E27FC236}">
                <a16:creationId xmlns:a16="http://schemas.microsoft.com/office/drawing/2014/main" id="{E8B90ACD-C2B5-A716-134B-FAB50FBC3A50}"/>
              </a:ext>
            </a:extLst>
          </p:cNvPr>
          <p:cNvSpPr>
            <a:spLocks noGrp="1"/>
          </p:cNvSpPr>
          <p:nvPr>
            <p:ph type="body" sz="quarter" idx="14" hasCustomPrompt="1"/>
          </p:nvPr>
        </p:nvSpPr>
        <p:spPr>
          <a:xfrm>
            <a:off x="838200" y="-919727"/>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rubrik</a:t>
            </a:r>
          </a:p>
        </p:txBody>
      </p:sp>
      <p:pic>
        <p:nvPicPr>
          <p:cNvPr id="9" name="Bildobjekt 5">
            <a:extLst>
              <a:ext uri="{FF2B5EF4-FFF2-40B4-BE49-F238E27FC236}">
                <a16:creationId xmlns:a16="http://schemas.microsoft.com/office/drawing/2014/main" id="{D31552ED-88F0-DE92-9AF7-BE329CE130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
        <p:nvSpPr>
          <p:cNvPr id="3" name="Platshållare för innehåll 2">
            <a:extLst>
              <a:ext uri="{FF2B5EF4-FFF2-40B4-BE49-F238E27FC236}">
                <a16:creationId xmlns:a16="http://schemas.microsoft.com/office/drawing/2014/main" id="{6C97C19B-00EC-C984-DB51-702894B9CFFC}"/>
              </a:ext>
            </a:extLst>
          </p:cNvPr>
          <p:cNvSpPr>
            <a:spLocks noGrp="1"/>
          </p:cNvSpPr>
          <p:nvPr>
            <p:ph sz="quarter" idx="16"/>
          </p:nvPr>
        </p:nvSpPr>
        <p:spPr>
          <a:xfrm>
            <a:off x="6594475" y="1315775"/>
            <a:ext cx="4759325" cy="3838332"/>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747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alfritt och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E2AD8C-1416-C939-7CE6-29EFE31D394E}"/>
              </a:ext>
            </a:extLst>
          </p:cNvPr>
          <p:cNvSpPr/>
          <p:nvPr userDrawn="1"/>
        </p:nvSpPr>
        <p:spPr>
          <a:xfrm>
            <a:off x="1488" y="-1"/>
            <a:ext cx="6096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Platshållare för text 7">
            <a:extLst>
              <a:ext uri="{FF2B5EF4-FFF2-40B4-BE49-F238E27FC236}">
                <a16:creationId xmlns:a16="http://schemas.microsoft.com/office/drawing/2014/main" id="{E8B90ACD-C2B5-A716-134B-FAB50FBC3A50}"/>
              </a:ext>
            </a:extLst>
          </p:cNvPr>
          <p:cNvSpPr>
            <a:spLocks noGrp="1"/>
          </p:cNvSpPr>
          <p:nvPr>
            <p:ph type="body" sz="quarter" idx="14" hasCustomPrompt="1"/>
          </p:nvPr>
        </p:nvSpPr>
        <p:spPr>
          <a:xfrm>
            <a:off x="838200" y="-919727"/>
            <a:ext cx="4762300" cy="902125"/>
          </a:xfrm>
          <a:prstGeom prst="rect">
            <a:avLst/>
          </a:prstGeom>
        </p:spPr>
        <p:txBody>
          <a:bodyPr bIns="360000">
            <a:spAutoFit/>
          </a:bodyPr>
          <a:lstStyle>
            <a:lvl1pPr marL="0" indent="0">
              <a:lnSpc>
                <a:spcPct val="100000"/>
              </a:lnSpc>
              <a:spcBef>
                <a:spcPts val="0"/>
              </a:spcBef>
              <a:spcAft>
                <a:spcPts val="0"/>
              </a:spcAft>
              <a:buNone/>
              <a:defRPr lang="sv-SE" sz="3200" b="0" i="0" kern="1200" dirty="0">
                <a:solidFill>
                  <a:schemeClr val="bg1"/>
                </a:solidFill>
                <a:latin typeface="Poppins SemiBold" pitchFamily="2" charset="77"/>
                <a:ea typeface="+mj-ea"/>
                <a:cs typeface="Poppins SemiBold" pitchFamily="2" charset="77"/>
              </a:defRPr>
            </a:lvl1pPr>
          </a:lstStyle>
          <a:p>
            <a:pPr lvl="0"/>
            <a:r>
              <a:rPr lang="sv-SE" dirty="0"/>
              <a:t>Lägg till rubrik</a:t>
            </a:r>
          </a:p>
        </p:txBody>
      </p:sp>
      <p:pic>
        <p:nvPicPr>
          <p:cNvPr id="9" name="Bildobjekt 5">
            <a:extLst>
              <a:ext uri="{FF2B5EF4-FFF2-40B4-BE49-F238E27FC236}">
                <a16:creationId xmlns:a16="http://schemas.microsoft.com/office/drawing/2014/main" id="{D31552ED-88F0-DE92-9AF7-BE329CE130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
        <p:nvSpPr>
          <p:cNvPr id="2" name="Platshållare för text 7">
            <a:extLst>
              <a:ext uri="{FF2B5EF4-FFF2-40B4-BE49-F238E27FC236}">
                <a16:creationId xmlns:a16="http://schemas.microsoft.com/office/drawing/2014/main" id="{C1C48E2D-95B3-A504-468E-3CA2B3A5B9E3}"/>
              </a:ext>
            </a:extLst>
          </p:cNvPr>
          <p:cNvSpPr>
            <a:spLocks noGrp="1"/>
          </p:cNvSpPr>
          <p:nvPr>
            <p:ph type="body" sz="quarter" idx="17" hasCustomPrompt="1"/>
          </p:nvPr>
        </p:nvSpPr>
        <p:spPr>
          <a:xfrm>
            <a:off x="6594475" y="1316035"/>
            <a:ext cx="4762300" cy="3837855"/>
          </a:xfrm>
          <a:prstGeom prst="rect">
            <a:avLst/>
          </a:prstGeom>
        </p:spPr>
        <p:txBody>
          <a:bodyPr/>
          <a:lstStyle>
            <a:lvl1pPr marL="0" indent="0">
              <a:lnSpc>
                <a:spcPct val="150000"/>
              </a:lnSpc>
              <a:spcAft>
                <a:spcPts val="800"/>
              </a:spcAft>
              <a:buNone/>
              <a:defRPr/>
            </a:lvl1pPr>
          </a:lstStyle>
          <a:p>
            <a:pPr lvl="0"/>
            <a:r>
              <a:rPr lang="sv-SE" dirty="0"/>
              <a:t>Lägg till text</a:t>
            </a:r>
          </a:p>
        </p:txBody>
      </p:sp>
      <p:sp>
        <p:nvSpPr>
          <p:cNvPr id="7" name="Platshållare för innehåll 2">
            <a:extLst>
              <a:ext uri="{FF2B5EF4-FFF2-40B4-BE49-F238E27FC236}">
                <a16:creationId xmlns:a16="http://schemas.microsoft.com/office/drawing/2014/main" id="{F05B91D5-D576-55E0-89DA-017265445D56}"/>
              </a:ext>
            </a:extLst>
          </p:cNvPr>
          <p:cNvSpPr>
            <a:spLocks noGrp="1"/>
          </p:cNvSpPr>
          <p:nvPr>
            <p:ph sz="quarter" idx="16"/>
          </p:nvPr>
        </p:nvSpPr>
        <p:spPr>
          <a:xfrm>
            <a:off x="838800" y="1317600"/>
            <a:ext cx="4759325" cy="3838332"/>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8583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Avsnittsstart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4CE6-B9F9-4AEA-8A11-E335EA8A72B5}" type="datetimeFigureOut">
              <a:rPr lang="sv-SE" smtClean="0"/>
              <a:t>2024-06-12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C80A6E8-2466-47AF-9A39-DCAAADCC3B01}" type="slidenum">
              <a:rPr lang="sv-SE" smtClean="0"/>
              <a:t>‹#›</a:t>
            </a:fld>
            <a:endParaRPr lang="sv-SE"/>
          </a:p>
        </p:txBody>
      </p:sp>
      <p:sp>
        <p:nvSpPr>
          <p:cNvPr id="14" name="Text Placeholder 13"/>
          <p:cNvSpPr>
            <a:spLocks noGrp="1"/>
          </p:cNvSpPr>
          <p:nvPr>
            <p:ph type="body" sz="quarter" idx="14" hasCustomPrompt="1"/>
          </p:nvPr>
        </p:nvSpPr>
        <p:spPr>
          <a:xfrm>
            <a:off x="1679509" y="4677139"/>
            <a:ext cx="8928992" cy="864096"/>
          </a:xfrm>
          <a:prstGeom prst="rect">
            <a:avLst/>
          </a:prstGeom>
        </p:spPr>
        <p:txBody>
          <a:bodyPr wrap="square" anchor="t" anchorCtr="0">
            <a:normAutofit/>
          </a:bodyPr>
          <a:lstStyle>
            <a:lvl1pPr marL="0" indent="0" algn="l">
              <a:spcBef>
                <a:spcPts val="0"/>
              </a:spcBef>
              <a:buNone/>
              <a:defRPr sz="4533" b="0">
                <a:solidFill>
                  <a:schemeClr val="bg1"/>
                </a:solidFill>
              </a:defRPr>
            </a:lvl1pPr>
            <a:lvl2pPr>
              <a:defRPr sz="3200" b="1"/>
            </a:lvl2pPr>
            <a:lvl3pPr>
              <a:defRPr sz="3200" b="1"/>
            </a:lvl3pPr>
            <a:lvl4pPr>
              <a:defRPr sz="3200" b="1"/>
            </a:lvl4pPr>
            <a:lvl5pPr>
              <a:defRPr sz="3200" b="1"/>
            </a:lvl5pPr>
          </a:lstStyle>
          <a:p>
            <a:pPr lvl="0"/>
            <a:r>
              <a:rPr lang="en-US" err="1"/>
              <a:t>Avsnittsrubrik</a:t>
            </a:r>
            <a:endParaRPr lang="en-US"/>
          </a:p>
        </p:txBody>
      </p:sp>
    </p:spTree>
    <p:extLst>
      <p:ext uri="{BB962C8B-B14F-4D97-AF65-F5344CB8AC3E}">
        <p14:creationId xmlns:p14="http://schemas.microsoft.com/office/powerpoint/2010/main" val="1595021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entrerad rubrik">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lvl1pPr>
          </a:lstStyle>
          <a:p>
            <a:r>
              <a:rPr lang="sv-SE" dirty="0"/>
              <a:t>Lägg till rubrik</a:t>
            </a:r>
          </a:p>
        </p:txBody>
      </p:sp>
    </p:spTree>
    <p:extLst>
      <p:ext uri="{BB962C8B-B14F-4D97-AF65-F5344CB8AC3E}">
        <p14:creationId xmlns:p14="http://schemas.microsoft.com/office/powerpoint/2010/main" val="1354447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entrerad rubrik">
    <p:bg>
      <p:bgPr>
        <a:solidFill>
          <a:srgbClr val="BE4350"/>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lvl1pPr>
          </a:lstStyle>
          <a:p>
            <a:r>
              <a:rPr lang="sv-SE" dirty="0"/>
              <a:t>Lägg till rubrik</a:t>
            </a:r>
          </a:p>
        </p:txBody>
      </p:sp>
    </p:spTree>
    <p:extLst>
      <p:ext uri="{BB962C8B-B14F-4D97-AF65-F5344CB8AC3E}">
        <p14:creationId xmlns:p14="http://schemas.microsoft.com/office/powerpoint/2010/main" val="426412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D91837B3-19D1-BD65-BE64-EE47BE1A9C10}"/>
              </a:ext>
            </a:extLst>
          </p:cNvPr>
          <p:cNvSpPr>
            <a:spLocks noGrp="1"/>
          </p:cNvSpPr>
          <p:nvPr>
            <p:ph type="pic" sz="quarter" idx="11"/>
          </p:nvPr>
        </p:nvSpPr>
        <p:spPr>
          <a:xfrm>
            <a:off x="-1" y="0"/>
            <a:ext cx="4807528" cy="6858000"/>
          </a:xfrm>
          <a:prstGeom prst="rect">
            <a:avLst/>
          </a:prstGeom>
        </p:spPr>
        <p:txBody>
          <a:bodyPr anchor="ctr"/>
          <a:lstStyle>
            <a:lvl1pPr marL="0" indent="0" algn="ctr">
              <a:buNone/>
              <a:defRPr/>
            </a:lvl1pPr>
          </a:lstStyle>
          <a:p>
            <a:r>
              <a:rPr lang="sv-SE"/>
              <a:t>Klicka på ikonen för att lägga till en bild</a:t>
            </a:r>
            <a:endParaRPr lang="sv-SE" dirty="0"/>
          </a:p>
        </p:txBody>
      </p:sp>
      <p:pic>
        <p:nvPicPr>
          <p:cNvPr id="5" name="Bildobjekt 5">
            <a:extLst>
              <a:ext uri="{FF2B5EF4-FFF2-40B4-BE49-F238E27FC236}">
                <a16:creationId xmlns:a16="http://schemas.microsoft.com/office/drawing/2014/main" id="{57AAE527-E4EE-BAD3-2C2D-BF3CC8DCE3A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7" name="Platshållare för rubrik 1">
            <a:extLst>
              <a:ext uri="{FF2B5EF4-FFF2-40B4-BE49-F238E27FC236}">
                <a16:creationId xmlns:a16="http://schemas.microsoft.com/office/drawing/2014/main" id="{FF99F882-0223-5C8C-8190-A80BEB62ADD8}"/>
              </a:ext>
            </a:extLst>
          </p:cNvPr>
          <p:cNvSpPr>
            <a:spLocks noGrp="1"/>
          </p:cNvSpPr>
          <p:nvPr>
            <p:ph type="title" hasCustomPrompt="1"/>
          </p:nvPr>
        </p:nvSpPr>
        <p:spPr>
          <a:xfrm>
            <a:off x="5541911" y="2817688"/>
            <a:ext cx="6111660" cy="611312"/>
          </a:xfrm>
          <a:prstGeom prst="rect">
            <a:avLst/>
          </a:prstGeom>
        </p:spPr>
        <p:txBody>
          <a:bodyPr vert="horz" wrap="none" lIns="91440" tIns="45720" rIns="108000" bIns="72000" rtlCol="0" anchor="b">
            <a:spAutoFit/>
          </a:bodyPr>
          <a:lstStyle>
            <a:lvl1pPr algn="r">
              <a:lnSpc>
                <a:spcPct val="100000"/>
              </a:lnSpc>
              <a:defRPr sz="3200" b="1" i="0">
                <a:latin typeface="Poppins SemiBold" pitchFamily="2" charset="77"/>
                <a:cs typeface="Poppins SemiBold" pitchFamily="2" charset="77"/>
              </a:defRPr>
            </a:lvl1pPr>
          </a:lstStyle>
          <a:p>
            <a:r>
              <a:rPr lang="sv-SE" dirty="0"/>
              <a:t>Del 1 – Lägg till kapitelnamn</a:t>
            </a:r>
          </a:p>
        </p:txBody>
      </p:sp>
      <p:sp>
        <p:nvSpPr>
          <p:cNvPr id="4" name="Platshållare för text 3">
            <a:extLst>
              <a:ext uri="{FF2B5EF4-FFF2-40B4-BE49-F238E27FC236}">
                <a16:creationId xmlns:a16="http://schemas.microsoft.com/office/drawing/2014/main" id="{AE34E459-334A-A25A-1527-4B06D0B2E6CA}"/>
              </a:ext>
            </a:extLst>
          </p:cNvPr>
          <p:cNvSpPr>
            <a:spLocks noGrp="1"/>
          </p:cNvSpPr>
          <p:nvPr>
            <p:ph type="body" sz="quarter" idx="12" hasCustomPrompt="1"/>
          </p:nvPr>
        </p:nvSpPr>
        <p:spPr>
          <a:xfrm>
            <a:off x="10179916" y="3429000"/>
            <a:ext cx="1473655" cy="490904"/>
          </a:xfrm>
        </p:spPr>
        <p:txBody>
          <a:bodyPr wrap="none" rIns="108000">
            <a:spAutoFit/>
          </a:bodyPr>
          <a:lstStyle>
            <a:lvl1pPr marL="0" indent="0" algn="r">
              <a:buNone/>
              <a:defRPr/>
            </a:lvl1pPr>
          </a:lstStyle>
          <a:p>
            <a:pPr lvl="0"/>
            <a:r>
              <a:rPr lang="sv-SE" dirty="0"/>
              <a:t>90 min</a:t>
            </a:r>
          </a:p>
        </p:txBody>
      </p:sp>
    </p:spTree>
    <p:extLst>
      <p:ext uri="{BB962C8B-B14F-4D97-AF65-F5344CB8AC3E}">
        <p14:creationId xmlns:p14="http://schemas.microsoft.com/office/powerpoint/2010/main" val="2484233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Centrerad rubrik">
    <p:bg>
      <p:bgPr>
        <a:solidFill>
          <a:srgbClr val="EFC561"/>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solidFill>
                  <a:schemeClr val="tx1"/>
                </a:solidFill>
              </a:defRPr>
            </a:lvl1pPr>
          </a:lstStyle>
          <a:p>
            <a:r>
              <a:rPr lang="sv-SE" dirty="0"/>
              <a:t>Lägg till rubrik</a:t>
            </a:r>
          </a:p>
        </p:txBody>
      </p:sp>
    </p:spTree>
    <p:extLst>
      <p:ext uri="{BB962C8B-B14F-4D97-AF65-F5344CB8AC3E}">
        <p14:creationId xmlns:p14="http://schemas.microsoft.com/office/powerpoint/2010/main" val="2979514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Centrerad rubrik">
    <p:bg>
      <p:bgPr>
        <a:solidFill>
          <a:srgbClr val="FAA7A4"/>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solidFill>
                  <a:schemeClr val="tx1"/>
                </a:solidFill>
              </a:defRPr>
            </a:lvl1pPr>
          </a:lstStyle>
          <a:p>
            <a:r>
              <a:rPr lang="sv-SE" dirty="0"/>
              <a:t>Lägg till rubrik</a:t>
            </a:r>
          </a:p>
        </p:txBody>
      </p:sp>
    </p:spTree>
    <p:extLst>
      <p:ext uri="{BB962C8B-B14F-4D97-AF65-F5344CB8AC3E}">
        <p14:creationId xmlns:p14="http://schemas.microsoft.com/office/powerpoint/2010/main" val="28645726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4_Centrerad rubrik">
    <p:bg>
      <p:bgPr>
        <a:solidFill>
          <a:srgbClr val="FBF3DF"/>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solidFill>
                  <a:schemeClr val="tx1"/>
                </a:solidFill>
              </a:defRPr>
            </a:lvl1pPr>
          </a:lstStyle>
          <a:p>
            <a:r>
              <a:rPr lang="sv-SE" dirty="0"/>
              <a:t>Lägg till rubrik</a:t>
            </a:r>
          </a:p>
        </p:txBody>
      </p:sp>
    </p:spTree>
    <p:extLst>
      <p:ext uri="{BB962C8B-B14F-4D97-AF65-F5344CB8AC3E}">
        <p14:creationId xmlns:p14="http://schemas.microsoft.com/office/powerpoint/2010/main" val="3686881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_Centrerad rubrik">
    <p:bg>
      <p:bgPr>
        <a:solidFill>
          <a:srgbClr val="BACFD8"/>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E3E34D0E-00C4-B528-2CD2-4541560D8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20556" y="5378946"/>
            <a:ext cx="933015" cy="933015"/>
          </a:xfrm>
          <a:prstGeom prst="rect">
            <a:avLst/>
          </a:prstGeom>
        </p:spPr>
      </p:pic>
      <p:sp>
        <p:nvSpPr>
          <p:cNvPr id="3" name="Platshållare för rubrik 1">
            <a:extLst>
              <a:ext uri="{FF2B5EF4-FFF2-40B4-BE49-F238E27FC236}">
                <a16:creationId xmlns:a16="http://schemas.microsoft.com/office/drawing/2014/main" id="{35007286-F98C-5121-310E-14D13F7C1B37}"/>
              </a:ext>
            </a:extLst>
          </p:cNvPr>
          <p:cNvSpPr>
            <a:spLocks noGrp="1"/>
          </p:cNvSpPr>
          <p:nvPr>
            <p:ph type="title" hasCustomPrompt="1"/>
          </p:nvPr>
        </p:nvSpPr>
        <p:spPr>
          <a:xfrm>
            <a:off x="838200" y="2766218"/>
            <a:ext cx="10515600" cy="1325563"/>
          </a:xfrm>
          <a:prstGeom prst="rect">
            <a:avLst/>
          </a:prstGeom>
        </p:spPr>
        <p:txBody>
          <a:bodyPr vert="horz" lIns="91440" tIns="45720" rIns="91440" bIns="45720" rtlCol="0" anchor="ctr">
            <a:normAutofit/>
          </a:bodyPr>
          <a:lstStyle>
            <a:lvl1pPr algn="ctr">
              <a:lnSpc>
                <a:spcPct val="100000"/>
              </a:lnSpc>
              <a:defRPr sz="3600">
                <a:solidFill>
                  <a:schemeClr val="tx1"/>
                </a:solidFill>
              </a:defRPr>
            </a:lvl1pPr>
          </a:lstStyle>
          <a:p>
            <a:r>
              <a:rPr lang="sv-SE" dirty="0"/>
              <a:t>Lägg till rubrik</a:t>
            </a:r>
          </a:p>
        </p:txBody>
      </p:sp>
    </p:spTree>
    <p:extLst>
      <p:ext uri="{BB962C8B-B14F-4D97-AF65-F5344CB8AC3E}">
        <p14:creationId xmlns:p14="http://schemas.microsoft.com/office/powerpoint/2010/main" val="1296163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solidFill>
                  <a:prstClr val="black">
                    <a:tint val="75000"/>
                  </a:prstClr>
                </a:solidFill>
              </a:rPr>
              <a:pPr/>
              <a:t>2024-06-12</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FC80A6E8-2466-47AF-9A39-DCAAADCC3B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497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igHeaderBigHeader_subheader_miniheader_bullet_pic_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48680"/>
            <a:ext cx="9530859" cy="932539"/>
          </a:xfrm>
        </p:spPr>
        <p:txBody>
          <a:bodyPr wrap="none" rIns="324000"/>
          <a:lstStyle/>
          <a:p>
            <a:r>
              <a:rPr lang="en-US"/>
              <a:t>Click to edit Master title style</a:t>
            </a:r>
            <a:endParaRPr lang="sv-SE"/>
          </a:p>
        </p:txBody>
      </p:sp>
      <p:sp>
        <p:nvSpPr>
          <p:cNvPr id="4" name="Date Placeholder 3"/>
          <p:cNvSpPr>
            <a:spLocks noGrp="1"/>
          </p:cNvSpPr>
          <p:nvPr>
            <p:ph type="dt" sz="half" idx="10"/>
          </p:nvPr>
        </p:nvSpPr>
        <p:spPr/>
        <p:txBody>
          <a:bodyPr/>
          <a:lstStyle/>
          <a:p>
            <a:fld id="{88C74CE6-B9F9-4AEA-8A11-E335EA8A72B5}" type="datetimeFigureOut">
              <a:rPr lang="sv-SE" smtClean="0"/>
              <a:t>2024-06-12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C80A6E8-2466-47AF-9A39-DCAAADCC3B01}" type="slidenum">
              <a:rPr lang="sv-SE" smtClean="0"/>
              <a:t>‹#›</a:t>
            </a:fld>
            <a:endParaRPr lang="sv-SE"/>
          </a:p>
        </p:txBody>
      </p:sp>
      <p:sp>
        <p:nvSpPr>
          <p:cNvPr id="11" name="Text Placeholder 10"/>
          <p:cNvSpPr>
            <a:spLocks noGrp="1"/>
          </p:cNvSpPr>
          <p:nvPr>
            <p:ph type="body" sz="quarter" idx="13" hasCustomPrompt="1"/>
          </p:nvPr>
        </p:nvSpPr>
        <p:spPr>
          <a:xfrm>
            <a:off x="624000" y="2015999"/>
            <a:ext cx="5760032" cy="4101300"/>
          </a:xfrm>
        </p:spPr>
        <p:txBody>
          <a:bodyPr/>
          <a:lstStyle>
            <a:lvl1pPr marL="457189" indent="-457189">
              <a:spcBef>
                <a:spcPts val="768"/>
              </a:spcBef>
              <a:spcAft>
                <a:spcPts val="0"/>
              </a:spcAft>
              <a:buFont typeface="Arial" panose="020B0604020202020204" pitchFamily="34" charset="0"/>
              <a:buChar char="•"/>
              <a:defRPr lang="en-US" sz="3200" kern="1200" smtClean="0">
                <a:solidFill>
                  <a:schemeClr val="tx1"/>
                </a:solidFill>
                <a:latin typeface="Century Gothic" panose="020B0502020202020204" pitchFamily="34" charset="0"/>
                <a:ea typeface="+mn-ea"/>
                <a:cs typeface="+mn-cs"/>
              </a:defRPr>
            </a:lvl1pPr>
            <a:lvl2pPr marL="1219170" indent="-609585">
              <a:buFont typeface="Arial" panose="020B0604020202020204" pitchFamily="34" charset="0"/>
              <a:buChar char="•"/>
              <a:defRPr/>
            </a:lvl2pPr>
            <a:lvl3pPr marL="1676358" indent="-457189">
              <a:buFont typeface="Arial" panose="020B0604020202020204" pitchFamily="34" charset="0"/>
              <a:buChar char="•"/>
              <a:defRPr/>
            </a:lvl3pPr>
            <a:lvl4pPr marL="2285943" indent="-457189">
              <a:buFont typeface="Arial" panose="020B0604020202020204" pitchFamily="34" charset="0"/>
              <a:buChar char="•"/>
              <a:defRPr/>
            </a:lvl4pPr>
            <a:lvl5pPr marL="2895528" indent="-457189">
              <a:buFont typeface="Arial" panose="020B0604020202020204" pitchFamily="34" charset="0"/>
              <a:buChar char="•"/>
              <a:defRPr/>
            </a:lvl5pPr>
          </a:lstStyle>
          <a:p>
            <a:pPr lvl="0"/>
            <a:r>
              <a:rPr lang="en-US"/>
              <a:t>Click to edit Master text style</a:t>
            </a:r>
          </a:p>
          <a:p>
            <a:pPr lvl="0"/>
            <a:r>
              <a:rPr lang="en-US"/>
              <a:t>Second level</a:t>
            </a:r>
          </a:p>
          <a:p>
            <a:pPr lvl="0"/>
            <a:r>
              <a:rPr lang="en-US"/>
              <a:t>Third level</a:t>
            </a:r>
          </a:p>
          <a:p>
            <a:pPr lvl="0"/>
            <a:r>
              <a:rPr lang="en-US"/>
              <a:t>Fourth level</a:t>
            </a:r>
          </a:p>
          <a:p>
            <a:pPr lvl="0"/>
            <a:r>
              <a:rPr lang="en-US"/>
              <a:t>Fifth level</a:t>
            </a:r>
            <a:endParaRPr lang="sv-SE"/>
          </a:p>
        </p:txBody>
      </p:sp>
      <p:sp>
        <p:nvSpPr>
          <p:cNvPr id="8" name="Picture Placeholder 7"/>
          <p:cNvSpPr>
            <a:spLocks noGrp="1"/>
          </p:cNvSpPr>
          <p:nvPr>
            <p:ph type="pic" sz="quarter" idx="14"/>
          </p:nvPr>
        </p:nvSpPr>
        <p:spPr>
          <a:xfrm>
            <a:off x="7152218" y="2015067"/>
            <a:ext cx="5039783" cy="3526367"/>
          </a:xfrm>
        </p:spPr>
        <p:txBody>
          <a:bodyPr/>
          <a:lstStyle/>
          <a:p>
            <a:r>
              <a:rPr lang="sv-SE"/>
              <a:t>Klicka på ikonen för att lägga till en bild</a:t>
            </a:r>
          </a:p>
        </p:txBody>
      </p:sp>
      <p:sp>
        <p:nvSpPr>
          <p:cNvPr id="9" name="Text Placeholder 25">
            <a:extLst>
              <a:ext uri="{FF2B5EF4-FFF2-40B4-BE49-F238E27FC236}">
                <a16:creationId xmlns:a16="http://schemas.microsoft.com/office/drawing/2014/main" id="{6B14D472-5723-6742-A2FD-F64A14D48B67}"/>
              </a:ext>
            </a:extLst>
          </p:cNvPr>
          <p:cNvSpPr>
            <a:spLocks noGrp="1"/>
          </p:cNvSpPr>
          <p:nvPr>
            <p:ph type="body" sz="quarter" idx="17" hasCustomPrompt="1"/>
          </p:nvPr>
        </p:nvSpPr>
        <p:spPr>
          <a:xfrm>
            <a:off x="1" y="0"/>
            <a:ext cx="5472055" cy="473701"/>
          </a:xfrm>
          <a:solidFill>
            <a:schemeClr val="tx1"/>
          </a:solidFill>
        </p:spPr>
        <p:txBody>
          <a:bodyPr wrap="none" lIns="432000" tIns="54000" rIns="324000" bIns="54000">
            <a:spAutoFit/>
          </a:bodyPr>
          <a:lstStyle>
            <a:lvl1pPr marL="0" indent="0">
              <a:buNone/>
              <a:defRPr sz="2133" cap="all" baseline="0">
                <a:solidFill>
                  <a:schemeClr val="bg1"/>
                </a:solidFill>
              </a:defRPr>
            </a:lvl1pPr>
            <a:lvl2pPr>
              <a:defRPr sz="2133"/>
            </a:lvl2pPr>
            <a:lvl3pPr>
              <a:defRPr sz="2133"/>
            </a:lvl3pPr>
            <a:lvl4pPr>
              <a:defRPr sz="2133"/>
            </a:lvl4pPr>
            <a:lvl5pPr>
              <a:defRPr sz="2133"/>
            </a:lvl5pPr>
          </a:lstStyle>
          <a:p>
            <a:pPr lvl="0"/>
            <a:r>
              <a:rPr lang="en-US"/>
              <a:t>Click to edit Master text styles</a:t>
            </a:r>
          </a:p>
        </p:txBody>
      </p:sp>
    </p:spTree>
    <p:extLst>
      <p:ext uri="{BB962C8B-B14F-4D97-AF65-F5344CB8AC3E}">
        <p14:creationId xmlns:p14="http://schemas.microsoft.com/office/powerpoint/2010/main" val="1719269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C74CE6-B9F9-4AEA-8A11-E335EA8A72B5}" type="datetimeFigureOut">
              <a:rPr lang="sv-SE" smtClean="0">
                <a:solidFill>
                  <a:prstClr val="black">
                    <a:tint val="75000"/>
                  </a:prstClr>
                </a:solidFill>
              </a:rPr>
              <a:pPr/>
              <a:t>2024-06-12</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FC80A6E8-2466-47AF-9A39-DCAAADCC3B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03822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ckkort en person">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B9EC4CA-7F2F-9908-4CC6-5BFFE1374742}"/>
              </a:ext>
            </a:extLst>
          </p:cNvPr>
          <p:cNvSpPr>
            <a:spLocks noGrp="1"/>
          </p:cNvSpPr>
          <p:nvPr>
            <p:ph type="pic" sz="quarter" idx="10" hasCustomPrompt="1"/>
          </p:nvPr>
        </p:nvSpPr>
        <p:spPr>
          <a:xfrm>
            <a:off x="6220800" y="676484"/>
            <a:ext cx="4794704" cy="5505031"/>
          </a:xfrm>
        </p:spPr>
        <p:txBody>
          <a:bodyPr anchor="ctr"/>
          <a:lstStyle>
            <a:lvl1pPr marL="0" indent="0" algn="ctr">
              <a:buNone/>
              <a:defRPr/>
            </a:lvl1pPr>
          </a:lstStyle>
          <a:p>
            <a:r>
              <a:rPr lang="sv-SE" dirty="0"/>
              <a:t>Runt foto eller </a:t>
            </a:r>
            <a:br>
              <a:rPr lang="sv-SE" dirty="0"/>
            </a:br>
            <a:r>
              <a:rPr lang="sv-SE" dirty="0"/>
              <a:t>illustration</a:t>
            </a:r>
          </a:p>
        </p:txBody>
      </p:sp>
      <p:pic>
        <p:nvPicPr>
          <p:cNvPr id="4" name="Bildobjekt 5">
            <a:extLst>
              <a:ext uri="{FF2B5EF4-FFF2-40B4-BE49-F238E27FC236}">
                <a16:creationId xmlns:a16="http://schemas.microsoft.com/office/drawing/2014/main" id="{5CBC7CB3-7E00-02C1-0E6B-49CA9EBE6C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
        <p:nvSpPr>
          <p:cNvPr id="5" name="Platshållare för rubrik 1">
            <a:extLst>
              <a:ext uri="{FF2B5EF4-FFF2-40B4-BE49-F238E27FC236}">
                <a16:creationId xmlns:a16="http://schemas.microsoft.com/office/drawing/2014/main" id="{58E571E9-CD54-C510-A7E2-2FA489B64E20}"/>
              </a:ext>
            </a:extLst>
          </p:cNvPr>
          <p:cNvSpPr>
            <a:spLocks noGrp="1"/>
          </p:cNvSpPr>
          <p:nvPr>
            <p:ph type="title" hasCustomPrompt="1"/>
          </p:nvPr>
        </p:nvSpPr>
        <p:spPr>
          <a:xfrm>
            <a:off x="838800" y="856800"/>
            <a:ext cx="3932743" cy="615553"/>
          </a:xfrm>
          <a:prstGeom prst="rect">
            <a:avLst/>
          </a:prstGeom>
        </p:spPr>
        <p:txBody>
          <a:bodyPr vert="horz" wrap="square" lIns="0" tIns="45720" rIns="91440" bIns="0" rtlCol="0" anchor="t">
            <a:spAutoFit/>
          </a:bodyPr>
          <a:lstStyle>
            <a:lvl1pPr>
              <a:defRPr sz="4000"/>
            </a:lvl1pPr>
          </a:lstStyle>
          <a:p>
            <a:r>
              <a:rPr lang="sv-SE" dirty="0"/>
              <a:t>Tack för mig!</a:t>
            </a:r>
          </a:p>
        </p:txBody>
      </p:sp>
      <p:pic>
        <p:nvPicPr>
          <p:cNvPr id="8" name="Platshållare för bild 11">
            <a:extLst>
              <a:ext uri="{FF2B5EF4-FFF2-40B4-BE49-F238E27FC236}">
                <a16:creationId xmlns:a16="http://schemas.microsoft.com/office/drawing/2014/main" id="{A6A25E45-82A7-2F86-9DFA-D051B8EEEAD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823104" y="3967164"/>
            <a:ext cx="1284005" cy="1286323"/>
          </a:xfrm>
          <a:prstGeom prst="rect">
            <a:avLst/>
          </a:prstGeom>
        </p:spPr>
      </p:pic>
      <p:pic>
        <p:nvPicPr>
          <p:cNvPr id="9" name="Platshållare för bild 13">
            <a:extLst>
              <a:ext uri="{FF2B5EF4-FFF2-40B4-BE49-F238E27FC236}">
                <a16:creationId xmlns:a16="http://schemas.microsoft.com/office/drawing/2014/main" id="{32245A2F-4524-452C-5DE2-05D97062200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420936" y="3972236"/>
            <a:ext cx="1284005" cy="1286323"/>
          </a:xfrm>
          <a:prstGeom prst="rect">
            <a:avLst/>
          </a:prstGeom>
        </p:spPr>
      </p:pic>
      <p:sp>
        <p:nvSpPr>
          <p:cNvPr id="10" name="Platshållare för text 6">
            <a:extLst>
              <a:ext uri="{FF2B5EF4-FFF2-40B4-BE49-F238E27FC236}">
                <a16:creationId xmlns:a16="http://schemas.microsoft.com/office/drawing/2014/main" id="{F36D1C08-6665-185C-83AE-8A31AAE69BFF}"/>
              </a:ext>
            </a:extLst>
          </p:cNvPr>
          <p:cNvSpPr txBox="1">
            <a:spLocks/>
          </p:cNvSpPr>
          <p:nvPr userDrawn="1"/>
        </p:nvSpPr>
        <p:spPr>
          <a:xfrm>
            <a:off x="1016985" y="5273562"/>
            <a:ext cx="989053" cy="263149"/>
          </a:xfrm>
          <a:prstGeom prst="rect">
            <a:avLst/>
          </a:prstGeom>
        </p:spPr>
        <p:txBody>
          <a:bodyPr wrap="none" lIns="0" rIns="0" anchor="ctr">
            <a:sp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err="1"/>
              <a:t>www.useit.se</a:t>
            </a:r>
            <a:endParaRPr lang="sv-SE" sz="1200" dirty="0"/>
          </a:p>
        </p:txBody>
      </p:sp>
      <p:sp>
        <p:nvSpPr>
          <p:cNvPr id="13" name="Platshållare för text 7">
            <a:extLst>
              <a:ext uri="{FF2B5EF4-FFF2-40B4-BE49-F238E27FC236}">
                <a16:creationId xmlns:a16="http://schemas.microsoft.com/office/drawing/2014/main" id="{A1AAF1DA-E679-7B17-83F5-3DF712CE925A}"/>
              </a:ext>
            </a:extLst>
          </p:cNvPr>
          <p:cNvSpPr txBox="1">
            <a:spLocks/>
          </p:cNvSpPr>
          <p:nvPr userDrawn="1"/>
        </p:nvSpPr>
        <p:spPr>
          <a:xfrm>
            <a:off x="2420936" y="5275956"/>
            <a:ext cx="1284005" cy="263149"/>
          </a:xfrm>
          <a:prstGeom prst="rect">
            <a:avLst/>
          </a:prstGeom>
        </p:spPr>
        <p:txBody>
          <a:bodyPr wrap="none" lIns="0" rIns="0" anchor="ctr">
            <a:sp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t>Useit på Linkedin</a:t>
            </a:r>
          </a:p>
        </p:txBody>
      </p:sp>
      <p:sp>
        <p:nvSpPr>
          <p:cNvPr id="16" name="Platshållare för text 7">
            <a:extLst>
              <a:ext uri="{FF2B5EF4-FFF2-40B4-BE49-F238E27FC236}">
                <a16:creationId xmlns:a16="http://schemas.microsoft.com/office/drawing/2014/main" id="{E1FA02AD-BE4F-6F11-A69C-DD2F7ACCD010}"/>
              </a:ext>
            </a:extLst>
          </p:cNvPr>
          <p:cNvSpPr>
            <a:spLocks noGrp="1"/>
          </p:cNvSpPr>
          <p:nvPr>
            <p:ph type="body" sz="quarter" idx="16" hasCustomPrompt="1"/>
          </p:nvPr>
        </p:nvSpPr>
        <p:spPr>
          <a:xfrm>
            <a:off x="838800" y="2409629"/>
            <a:ext cx="4490012" cy="442035"/>
          </a:xfrm>
        </p:spPr>
        <p:txBody>
          <a:bodyPr wrap="none" lIns="0" tIns="36000" rIns="0" bIns="36000" anchor="ctr">
            <a:spAutoFit/>
          </a:bodyPr>
          <a:lstStyle>
            <a:lvl1pPr marL="0" indent="0" algn="l">
              <a:lnSpc>
                <a:spcPct val="100000"/>
              </a:lnSpc>
              <a:buNone/>
              <a:defRPr sz="2400" u="sng">
                <a:solidFill>
                  <a:srgbClr val="FBF3DF"/>
                </a:solidFill>
              </a:defRPr>
            </a:lvl1pPr>
          </a:lstStyle>
          <a:p>
            <a:pPr lvl="0"/>
            <a:r>
              <a:rPr lang="sv-SE" dirty="0" err="1"/>
              <a:t>fornamn.efternamn@useit.se</a:t>
            </a:r>
            <a:endParaRPr lang="sv-SE" dirty="0"/>
          </a:p>
        </p:txBody>
      </p:sp>
      <p:sp>
        <p:nvSpPr>
          <p:cNvPr id="17" name="Platshållare för text 7">
            <a:extLst>
              <a:ext uri="{FF2B5EF4-FFF2-40B4-BE49-F238E27FC236}">
                <a16:creationId xmlns:a16="http://schemas.microsoft.com/office/drawing/2014/main" id="{3DB515FA-5B9E-221E-81DD-7510DD7E98CD}"/>
              </a:ext>
            </a:extLst>
          </p:cNvPr>
          <p:cNvSpPr>
            <a:spLocks noGrp="1"/>
          </p:cNvSpPr>
          <p:nvPr>
            <p:ph type="body" sz="quarter" idx="17" hasCustomPrompt="1"/>
          </p:nvPr>
        </p:nvSpPr>
        <p:spPr>
          <a:xfrm>
            <a:off x="838800" y="1836000"/>
            <a:ext cx="3135474" cy="442035"/>
          </a:xfrm>
        </p:spPr>
        <p:txBody>
          <a:bodyPr wrap="none" lIns="0" tIns="36000" rIns="0" bIns="36000" anchor="ctr">
            <a:spAutoFit/>
          </a:bodyPr>
          <a:lstStyle>
            <a:lvl1pPr marL="0" indent="0" algn="l">
              <a:lnSpc>
                <a:spcPct val="100000"/>
              </a:lnSpc>
              <a:buNone/>
              <a:defRPr sz="2400" b="1" i="0">
                <a:solidFill>
                  <a:srgbClr val="EFC561"/>
                </a:solidFill>
                <a:latin typeface="Poppins SemiBold" pitchFamily="2" charset="77"/>
                <a:cs typeface="Poppins SemiBold" pitchFamily="2" charset="77"/>
              </a:defRPr>
            </a:lvl1pPr>
          </a:lstStyle>
          <a:p>
            <a:pPr lvl="0"/>
            <a:r>
              <a:rPr lang="sv-SE" dirty="0"/>
              <a:t>Förnamn Efternamn</a:t>
            </a:r>
          </a:p>
        </p:txBody>
      </p:sp>
      <p:sp>
        <p:nvSpPr>
          <p:cNvPr id="18" name="Platshållare för text 7">
            <a:extLst>
              <a:ext uri="{FF2B5EF4-FFF2-40B4-BE49-F238E27FC236}">
                <a16:creationId xmlns:a16="http://schemas.microsoft.com/office/drawing/2014/main" id="{1309A9F4-3CDB-4FCF-879F-1E90FD3597EB}"/>
              </a:ext>
            </a:extLst>
          </p:cNvPr>
          <p:cNvSpPr>
            <a:spLocks noGrp="1"/>
          </p:cNvSpPr>
          <p:nvPr>
            <p:ph type="body" sz="quarter" idx="18" hasCustomPrompt="1"/>
          </p:nvPr>
        </p:nvSpPr>
        <p:spPr>
          <a:xfrm>
            <a:off x="838800" y="2983258"/>
            <a:ext cx="2726708" cy="442035"/>
          </a:xfrm>
        </p:spPr>
        <p:txBody>
          <a:bodyPr wrap="none" lIns="0" tIns="36000" rIns="0" bIns="36000" anchor="ctr">
            <a:spAutoFit/>
          </a:bodyPr>
          <a:lstStyle>
            <a:lvl1pPr marL="0" indent="0" algn="l">
              <a:lnSpc>
                <a:spcPct val="100000"/>
              </a:lnSpc>
              <a:buNone/>
              <a:defRPr sz="2400"/>
            </a:lvl1pPr>
          </a:lstStyle>
          <a:p>
            <a:pPr lvl="0"/>
            <a:r>
              <a:rPr lang="sv-SE" dirty="0"/>
              <a:t>+4X XX-XXX XX XX</a:t>
            </a:r>
          </a:p>
        </p:txBody>
      </p:sp>
    </p:spTree>
    <p:extLst>
      <p:ext uri="{BB962C8B-B14F-4D97-AF65-F5344CB8AC3E}">
        <p14:creationId xmlns:p14="http://schemas.microsoft.com/office/powerpoint/2010/main" val="301160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ckkort två personer">
    <p:spTree>
      <p:nvGrpSpPr>
        <p:cNvPr id="1" name=""/>
        <p:cNvGrpSpPr/>
        <p:nvPr/>
      </p:nvGrpSpPr>
      <p:grpSpPr>
        <a:xfrm>
          <a:off x="0" y="0"/>
          <a:ext cx="0" cy="0"/>
          <a:chOff x="0" y="0"/>
          <a:chExt cx="0" cy="0"/>
        </a:xfrm>
      </p:grpSpPr>
      <p:pic>
        <p:nvPicPr>
          <p:cNvPr id="4" name="Bildobjekt 5">
            <a:extLst>
              <a:ext uri="{FF2B5EF4-FFF2-40B4-BE49-F238E27FC236}">
                <a16:creationId xmlns:a16="http://schemas.microsoft.com/office/drawing/2014/main" id="{5CBC7CB3-7E00-02C1-0E6B-49CA9EBE6C4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61270" y="4815760"/>
            <a:ext cx="1492301" cy="1497976"/>
          </a:xfrm>
          <a:prstGeom prst="rect">
            <a:avLst/>
          </a:prstGeom>
        </p:spPr>
      </p:pic>
      <p:sp>
        <p:nvSpPr>
          <p:cNvPr id="5" name="Platshållare för rubrik 1">
            <a:extLst>
              <a:ext uri="{FF2B5EF4-FFF2-40B4-BE49-F238E27FC236}">
                <a16:creationId xmlns:a16="http://schemas.microsoft.com/office/drawing/2014/main" id="{58E571E9-CD54-C510-A7E2-2FA489B64E20}"/>
              </a:ext>
            </a:extLst>
          </p:cNvPr>
          <p:cNvSpPr>
            <a:spLocks noGrp="1"/>
          </p:cNvSpPr>
          <p:nvPr>
            <p:ph type="title" hasCustomPrompt="1"/>
          </p:nvPr>
        </p:nvSpPr>
        <p:spPr>
          <a:xfrm>
            <a:off x="7708666" y="1210459"/>
            <a:ext cx="3932743" cy="979069"/>
          </a:xfrm>
          <a:prstGeom prst="rect">
            <a:avLst/>
          </a:prstGeom>
        </p:spPr>
        <p:txBody>
          <a:bodyPr vert="horz" wrap="square" lIns="0" tIns="45720" rIns="0" bIns="360000" rtlCol="0" anchor="t">
            <a:spAutoFit/>
          </a:bodyPr>
          <a:lstStyle>
            <a:lvl1pPr algn="r">
              <a:defRPr sz="4000"/>
            </a:lvl1pPr>
          </a:lstStyle>
          <a:p>
            <a:r>
              <a:rPr lang="sv-SE" dirty="0"/>
              <a:t>Tack för oss!</a:t>
            </a:r>
          </a:p>
        </p:txBody>
      </p:sp>
      <p:pic>
        <p:nvPicPr>
          <p:cNvPr id="8" name="Platshållare för bild 11">
            <a:extLst>
              <a:ext uri="{FF2B5EF4-FFF2-40B4-BE49-F238E27FC236}">
                <a16:creationId xmlns:a16="http://schemas.microsoft.com/office/drawing/2014/main" id="{A6A25E45-82A7-2F86-9DFA-D051B8EEEAD8}"/>
              </a:ext>
            </a:extLst>
          </p:cNvPr>
          <p:cNvPicPr>
            <a:picLocks noChangeAspect="1"/>
          </p:cNvPicPr>
          <p:nvPr userDrawn="1"/>
        </p:nvPicPr>
        <p:blipFill>
          <a:blip r:embed="rId4" cstate="email">
            <a:extLst>
              <a:ext uri="{28A0092B-C50C-407E-A947-70E740481C1C}">
                <a14:useLocalDpi xmlns:a14="http://schemas.microsoft.com/office/drawing/2010/main"/>
              </a:ext>
            </a:extLst>
          </a:blip>
          <a:srcRect l="107" r="107"/>
          <a:stretch>
            <a:fillRect/>
          </a:stretch>
        </p:blipFill>
        <p:spPr>
          <a:xfrm>
            <a:off x="8115647" y="2474087"/>
            <a:ext cx="1495277" cy="1497976"/>
          </a:xfrm>
          <a:prstGeom prst="rect">
            <a:avLst/>
          </a:prstGeom>
        </p:spPr>
      </p:pic>
      <p:pic>
        <p:nvPicPr>
          <p:cNvPr id="9" name="Platshållare för bild 13">
            <a:extLst>
              <a:ext uri="{FF2B5EF4-FFF2-40B4-BE49-F238E27FC236}">
                <a16:creationId xmlns:a16="http://schemas.microsoft.com/office/drawing/2014/main" id="{32245A2F-4524-452C-5DE2-05D970622000}"/>
              </a:ext>
            </a:extLst>
          </p:cNvPr>
          <p:cNvPicPr>
            <a:picLocks noChangeAspect="1"/>
          </p:cNvPicPr>
          <p:nvPr userDrawn="1"/>
        </p:nvPicPr>
        <p:blipFill>
          <a:blip r:embed="rId5" cstate="email">
            <a:extLst>
              <a:ext uri="{28A0092B-C50C-407E-A947-70E740481C1C}">
                <a14:useLocalDpi xmlns:a14="http://schemas.microsoft.com/office/drawing/2010/main"/>
              </a:ext>
            </a:extLst>
          </a:blip>
          <a:srcRect l="107" r="107"/>
          <a:stretch>
            <a:fillRect/>
          </a:stretch>
        </p:blipFill>
        <p:spPr>
          <a:xfrm>
            <a:off x="10158294" y="2474087"/>
            <a:ext cx="1495277" cy="1497976"/>
          </a:xfrm>
          <a:prstGeom prst="rect">
            <a:avLst/>
          </a:prstGeom>
        </p:spPr>
      </p:pic>
      <p:sp>
        <p:nvSpPr>
          <p:cNvPr id="10" name="Platshållare för text 6">
            <a:extLst>
              <a:ext uri="{FF2B5EF4-FFF2-40B4-BE49-F238E27FC236}">
                <a16:creationId xmlns:a16="http://schemas.microsoft.com/office/drawing/2014/main" id="{F36D1C08-6665-185C-83AE-8A31AAE69BFF}"/>
              </a:ext>
            </a:extLst>
          </p:cNvPr>
          <p:cNvSpPr txBox="1">
            <a:spLocks/>
          </p:cNvSpPr>
          <p:nvPr userDrawn="1"/>
        </p:nvSpPr>
        <p:spPr>
          <a:xfrm>
            <a:off x="8368759" y="3983493"/>
            <a:ext cx="989053" cy="263149"/>
          </a:xfrm>
          <a:prstGeom prst="rect">
            <a:avLst/>
          </a:prstGeom>
        </p:spPr>
        <p:txBody>
          <a:bodyPr wrap="none" lIns="0" rIns="0" anchor="ctr">
            <a:sp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err="1"/>
              <a:t>www.useit.se</a:t>
            </a:r>
            <a:endParaRPr lang="sv-SE" sz="1200" dirty="0"/>
          </a:p>
        </p:txBody>
      </p:sp>
      <p:sp>
        <p:nvSpPr>
          <p:cNvPr id="13" name="Platshållare för text 7">
            <a:extLst>
              <a:ext uri="{FF2B5EF4-FFF2-40B4-BE49-F238E27FC236}">
                <a16:creationId xmlns:a16="http://schemas.microsoft.com/office/drawing/2014/main" id="{A1AAF1DA-E679-7B17-83F5-3DF712CE925A}"/>
              </a:ext>
            </a:extLst>
          </p:cNvPr>
          <p:cNvSpPr txBox="1">
            <a:spLocks/>
          </p:cNvSpPr>
          <p:nvPr userDrawn="1"/>
        </p:nvSpPr>
        <p:spPr>
          <a:xfrm>
            <a:off x="10263930" y="3983493"/>
            <a:ext cx="1284005" cy="263149"/>
          </a:xfrm>
          <a:prstGeom prst="rect">
            <a:avLst/>
          </a:prstGeom>
        </p:spPr>
        <p:txBody>
          <a:bodyPr wrap="none" lIns="0" rIns="0" anchor="ctr">
            <a:sp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200" dirty="0"/>
              <a:t>Useit på Linkedin</a:t>
            </a:r>
          </a:p>
        </p:txBody>
      </p:sp>
      <p:sp>
        <p:nvSpPr>
          <p:cNvPr id="16" name="Platshållare för text 7">
            <a:extLst>
              <a:ext uri="{FF2B5EF4-FFF2-40B4-BE49-F238E27FC236}">
                <a16:creationId xmlns:a16="http://schemas.microsoft.com/office/drawing/2014/main" id="{E1FA02AD-BE4F-6F11-A69C-DD2F7ACCD010}"/>
              </a:ext>
            </a:extLst>
          </p:cNvPr>
          <p:cNvSpPr>
            <a:spLocks noGrp="1"/>
          </p:cNvSpPr>
          <p:nvPr>
            <p:ph type="body" sz="quarter" idx="16" hasCustomPrompt="1"/>
          </p:nvPr>
        </p:nvSpPr>
        <p:spPr>
          <a:xfrm>
            <a:off x="518195" y="5142158"/>
            <a:ext cx="3064063" cy="288147"/>
          </a:xfrm>
        </p:spPr>
        <p:txBody>
          <a:bodyPr wrap="square" lIns="0" tIns="36000" rIns="0" bIns="36000" anchor="ctr">
            <a:spAutoFit/>
          </a:bodyPr>
          <a:lstStyle>
            <a:lvl1pPr marL="0" indent="0" algn="ctr">
              <a:lnSpc>
                <a:spcPct val="100000"/>
              </a:lnSpc>
              <a:buNone/>
              <a:defRPr sz="1400" u="sng">
                <a:solidFill>
                  <a:srgbClr val="BACFD8"/>
                </a:solidFill>
              </a:defRPr>
            </a:lvl1pPr>
          </a:lstStyle>
          <a:p>
            <a:pPr lvl="0"/>
            <a:r>
              <a:rPr lang="sv-SE" dirty="0" err="1"/>
              <a:t>fornamn.efternamn@useit.se</a:t>
            </a:r>
            <a:endParaRPr lang="sv-SE" dirty="0"/>
          </a:p>
        </p:txBody>
      </p:sp>
      <p:sp>
        <p:nvSpPr>
          <p:cNvPr id="17" name="Platshållare för text 7">
            <a:extLst>
              <a:ext uri="{FF2B5EF4-FFF2-40B4-BE49-F238E27FC236}">
                <a16:creationId xmlns:a16="http://schemas.microsoft.com/office/drawing/2014/main" id="{3DB515FA-5B9E-221E-81DD-7510DD7E98CD}"/>
              </a:ext>
            </a:extLst>
          </p:cNvPr>
          <p:cNvSpPr>
            <a:spLocks noGrp="1"/>
          </p:cNvSpPr>
          <p:nvPr>
            <p:ph type="body" sz="quarter" idx="17" hasCustomPrompt="1"/>
          </p:nvPr>
        </p:nvSpPr>
        <p:spPr>
          <a:xfrm>
            <a:off x="518196" y="4708855"/>
            <a:ext cx="3064063" cy="288147"/>
          </a:xfrm>
        </p:spPr>
        <p:txBody>
          <a:bodyPr wrap="square" lIns="0" tIns="36000" rIns="0" bIns="36000" anchor="ctr">
            <a:spAutoFit/>
          </a:bodyPr>
          <a:lstStyle>
            <a:lvl1pPr marL="0" indent="0" algn="ctr">
              <a:lnSpc>
                <a:spcPct val="100000"/>
              </a:lnSpc>
              <a:buNone/>
              <a:defRPr sz="1400" b="1" i="0">
                <a:latin typeface="Poppins SemiBold" pitchFamily="2" charset="77"/>
                <a:cs typeface="Poppins SemiBold" pitchFamily="2" charset="77"/>
              </a:defRPr>
            </a:lvl1pPr>
          </a:lstStyle>
          <a:p>
            <a:pPr lvl="0"/>
            <a:r>
              <a:rPr lang="sv-SE" dirty="0"/>
              <a:t>Förnamn Efternamn</a:t>
            </a:r>
          </a:p>
        </p:txBody>
      </p:sp>
      <p:sp>
        <p:nvSpPr>
          <p:cNvPr id="18" name="Platshållare för text 7">
            <a:extLst>
              <a:ext uri="{FF2B5EF4-FFF2-40B4-BE49-F238E27FC236}">
                <a16:creationId xmlns:a16="http://schemas.microsoft.com/office/drawing/2014/main" id="{1309A9F4-3CDB-4FCF-879F-1E90FD3597EB}"/>
              </a:ext>
            </a:extLst>
          </p:cNvPr>
          <p:cNvSpPr>
            <a:spLocks noGrp="1"/>
          </p:cNvSpPr>
          <p:nvPr>
            <p:ph type="body" sz="quarter" idx="18" hasCustomPrompt="1"/>
          </p:nvPr>
        </p:nvSpPr>
        <p:spPr>
          <a:xfrm>
            <a:off x="518196" y="5575462"/>
            <a:ext cx="3064062" cy="288147"/>
          </a:xfrm>
        </p:spPr>
        <p:txBody>
          <a:bodyPr wrap="square" lIns="0" tIns="36000" rIns="0" bIns="36000" anchor="ctr">
            <a:spAutoFit/>
          </a:bodyPr>
          <a:lstStyle>
            <a:lvl1pPr marL="0" indent="0" algn="ctr">
              <a:lnSpc>
                <a:spcPct val="100000"/>
              </a:lnSpc>
              <a:buNone/>
              <a:defRPr sz="1400"/>
            </a:lvl1pPr>
          </a:lstStyle>
          <a:p>
            <a:pPr lvl="0"/>
            <a:r>
              <a:rPr lang="sv-SE" dirty="0"/>
              <a:t>+4X XX-XXX XX XX</a:t>
            </a:r>
          </a:p>
        </p:txBody>
      </p:sp>
      <p:sp>
        <p:nvSpPr>
          <p:cNvPr id="6" name="Platshållare för text 7">
            <a:extLst>
              <a:ext uri="{FF2B5EF4-FFF2-40B4-BE49-F238E27FC236}">
                <a16:creationId xmlns:a16="http://schemas.microsoft.com/office/drawing/2014/main" id="{AF1C754B-91C7-907F-2D70-83F1C5A89E42}"/>
              </a:ext>
            </a:extLst>
          </p:cNvPr>
          <p:cNvSpPr>
            <a:spLocks noGrp="1"/>
          </p:cNvSpPr>
          <p:nvPr>
            <p:ph type="body" sz="quarter" idx="20" hasCustomPrompt="1"/>
          </p:nvPr>
        </p:nvSpPr>
        <p:spPr>
          <a:xfrm>
            <a:off x="4103315" y="5142158"/>
            <a:ext cx="3064064" cy="288147"/>
          </a:xfrm>
        </p:spPr>
        <p:txBody>
          <a:bodyPr wrap="square" lIns="0" tIns="36000" rIns="0" bIns="36000" anchor="ctr">
            <a:spAutoFit/>
          </a:bodyPr>
          <a:lstStyle>
            <a:lvl1pPr marL="0" indent="0" algn="ctr">
              <a:lnSpc>
                <a:spcPct val="100000"/>
              </a:lnSpc>
              <a:buNone/>
              <a:defRPr sz="1400" u="sng">
                <a:solidFill>
                  <a:srgbClr val="BACFD8"/>
                </a:solidFill>
              </a:defRPr>
            </a:lvl1pPr>
          </a:lstStyle>
          <a:p>
            <a:pPr lvl="0"/>
            <a:r>
              <a:rPr lang="sv-SE" dirty="0" err="1"/>
              <a:t>fornamn.efternamn@useit.se</a:t>
            </a:r>
            <a:endParaRPr lang="sv-SE" dirty="0"/>
          </a:p>
        </p:txBody>
      </p:sp>
      <p:sp>
        <p:nvSpPr>
          <p:cNvPr id="7" name="Platshållare för text 7">
            <a:extLst>
              <a:ext uri="{FF2B5EF4-FFF2-40B4-BE49-F238E27FC236}">
                <a16:creationId xmlns:a16="http://schemas.microsoft.com/office/drawing/2014/main" id="{D5D11C22-7A2D-BAD1-2395-C3CDADEEA986}"/>
              </a:ext>
            </a:extLst>
          </p:cNvPr>
          <p:cNvSpPr>
            <a:spLocks noGrp="1"/>
          </p:cNvSpPr>
          <p:nvPr>
            <p:ph type="body" sz="quarter" idx="21" hasCustomPrompt="1"/>
          </p:nvPr>
        </p:nvSpPr>
        <p:spPr>
          <a:xfrm>
            <a:off x="4103316" y="4708855"/>
            <a:ext cx="3064063" cy="288147"/>
          </a:xfrm>
        </p:spPr>
        <p:txBody>
          <a:bodyPr wrap="square" lIns="0" tIns="36000" rIns="0" bIns="36000" anchor="ctr">
            <a:spAutoFit/>
          </a:bodyPr>
          <a:lstStyle>
            <a:lvl1pPr marL="0" indent="0" algn="ctr">
              <a:lnSpc>
                <a:spcPct val="100000"/>
              </a:lnSpc>
              <a:buNone/>
              <a:defRPr sz="1400" b="1" i="0">
                <a:latin typeface="Poppins SemiBold" pitchFamily="2" charset="77"/>
                <a:cs typeface="Poppins SemiBold" pitchFamily="2" charset="77"/>
              </a:defRPr>
            </a:lvl1pPr>
          </a:lstStyle>
          <a:p>
            <a:pPr lvl="0"/>
            <a:r>
              <a:rPr lang="sv-SE" dirty="0"/>
              <a:t>Förnamn Efternamn</a:t>
            </a:r>
          </a:p>
        </p:txBody>
      </p:sp>
      <p:sp>
        <p:nvSpPr>
          <p:cNvPr id="11" name="Platshållare för text 7">
            <a:extLst>
              <a:ext uri="{FF2B5EF4-FFF2-40B4-BE49-F238E27FC236}">
                <a16:creationId xmlns:a16="http://schemas.microsoft.com/office/drawing/2014/main" id="{03E02907-61D9-F716-E6CC-CCA23CA4C99E}"/>
              </a:ext>
            </a:extLst>
          </p:cNvPr>
          <p:cNvSpPr>
            <a:spLocks noGrp="1"/>
          </p:cNvSpPr>
          <p:nvPr>
            <p:ph type="body" sz="quarter" idx="22" hasCustomPrompt="1"/>
          </p:nvPr>
        </p:nvSpPr>
        <p:spPr>
          <a:xfrm>
            <a:off x="4103317" y="5575462"/>
            <a:ext cx="3064061" cy="288147"/>
          </a:xfrm>
        </p:spPr>
        <p:txBody>
          <a:bodyPr wrap="square" lIns="0" tIns="36000" rIns="0" bIns="36000" anchor="ctr">
            <a:spAutoFit/>
          </a:bodyPr>
          <a:lstStyle>
            <a:lvl1pPr marL="0" indent="0" algn="ctr">
              <a:lnSpc>
                <a:spcPct val="100000"/>
              </a:lnSpc>
              <a:buNone/>
              <a:defRPr sz="1400"/>
            </a:lvl1pPr>
          </a:lstStyle>
          <a:p>
            <a:pPr lvl="0"/>
            <a:r>
              <a:rPr lang="sv-SE" dirty="0"/>
              <a:t>+4X XX-XXX XX XX</a:t>
            </a:r>
          </a:p>
        </p:txBody>
      </p:sp>
      <p:sp>
        <p:nvSpPr>
          <p:cNvPr id="14" name="Platshållare för bild 2">
            <a:extLst>
              <a:ext uri="{FF2B5EF4-FFF2-40B4-BE49-F238E27FC236}">
                <a16:creationId xmlns:a16="http://schemas.microsoft.com/office/drawing/2014/main" id="{31B640AA-8377-A5C0-543F-E77D6224EDCD}"/>
              </a:ext>
            </a:extLst>
          </p:cNvPr>
          <p:cNvSpPr>
            <a:spLocks noGrp="1"/>
          </p:cNvSpPr>
          <p:nvPr>
            <p:ph type="pic" sz="quarter" idx="23" hasCustomPrompt="1"/>
          </p:nvPr>
        </p:nvSpPr>
        <p:spPr>
          <a:xfrm>
            <a:off x="518197" y="1135878"/>
            <a:ext cx="3064061" cy="3373655"/>
          </a:xfrm>
        </p:spPr>
        <p:txBody>
          <a:bodyPr anchor="ctr"/>
          <a:lstStyle>
            <a:lvl1pPr marL="0" indent="0" algn="ctr">
              <a:buNone/>
              <a:defRPr/>
            </a:lvl1pPr>
          </a:lstStyle>
          <a:p>
            <a:r>
              <a:rPr lang="sv-SE" dirty="0"/>
              <a:t>Runt foto eller </a:t>
            </a:r>
            <a:br>
              <a:rPr lang="sv-SE" dirty="0"/>
            </a:br>
            <a:r>
              <a:rPr lang="sv-SE" dirty="0"/>
              <a:t>illustration</a:t>
            </a:r>
          </a:p>
        </p:txBody>
      </p:sp>
      <p:sp>
        <p:nvSpPr>
          <p:cNvPr id="15" name="Platshållare för bild 2">
            <a:extLst>
              <a:ext uri="{FF2B5EF4-FFF2-40B4-BE49-F238E27FC236}">
                <a16:creationId xmlns:a16="http://schemas.microsoft.com/office/drawing/2014/main" id="{0F0DC7CE-C7F1-524D-41F5-28C2AE6572EF}"/>
              </a:ext>
            </a:extLst>
          </p:cNvPr>
          <p:cNvSpPr>
            <a:spLocks noGrp="1"/>
          </p:cNvSpPr>
          <p:nvPr>
            <p:ph type="pic" sz="quarter" idx="24" hasCustomPrompt="1"/>
          </p:nvPr>
        </p:nvSpPr>
        <p:spPr>
          <a:xfrm>
            <a:off x="4103317" y="1135878"/>
            <a:ext cx="3064061" cy="3373655"/>
          </a:xfrm>
        </p:spPr>
        <p:txBody>
          <a:bodyPr anchor="ctr"/>
          <a:lstStyle>
            <a:lvl1pPr marL="0" indent="0" algn="ctr">
              <a:buNone/>
              <a:defRPr/>
            </a:lvl1pPr>
          </a:lstStyle>
          <a:p>
            <a:r>
              <a:rPr lang="sv-SE" dirty="0"/>
              <a:t>Runt foto eller </a:t>
            </a:r>
            <a:br>
              <a:rPr lang="sv-SE" dirty="0"/>
            </a:br>
            <a:r>
              <a:rPr lang="sv-SE" dirty="0"/>
              <a:t>illustration</a:t>
            </a:r>
          </a:p>
        </p:txBody>
      </p:sp>
    </p:spTree>
    <p:extLst>
      <p:ext uri="{BB962C8B-B14F-4D97-AF65-F5344CB8AC3E}">
        <p14:creationId xmlns:p14="http://schemas.microsoft.com/office/powerpoint/2010/main" val="96082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mörkblå)">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B308F9-A659-073A-82BC-2D50E1A25FF2}"/>
              </a:ext>
            </a:extLst>
          </p:cNvPr>
          <p:cNvSpPr>
            <a:spLocks noGrp="1"/>
          </p:cNvSpPr>
          <p:nvPr>
            <p:ph type="title"/>
          </p:nvPr>
        </p:nvSpPr>
        <p:spPr>
          <a:xfrm>
            <a:off x="838200" y="-1411123"/>
            <a:ext cx="10515600" cy="1325563"/>
          </a:xfrm>
        </p:spPr>
        <p:txBody>
          <a:bodyPr/>
          <a:lstStyle/>
          <a:p>
            <a:r>
              <a:rPr lang="sv-SE"/>
              <a:t>Klicka här för att ändra mall för rubrikformat</a:t>
            </a:r>
          </a:p>
        </p:txBody>
      </p:sp>
      <p:pic>
        <p:nvPicPr>
          <p:cNvPr id="3" name="Bildobjekt 5">
            <a:extLst>
              <a:ext uri="{FF2B5EF4-FFF2-40B4-BE49-F238E27FC236}">
                <a16:creationId xmlns:a16="http://schemas.microsoft.com/office/drawing/2014/main" id="{E291459C-8EF2-3D65-1855-57A3138468A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20556" y="5377172"/>
            <a:ext cx="933015" cy="936563"/>
          </a:xfrm>
          <a:prstGeom prst="rect">
            <a:avLst/>
          </a:prstGeom>
        </p:spPr>
      </p:pic>
    </p:spTree>
    <p:extLst>
      <p:ext uri="{BB962C8B-B14F-4D97-AF65-F5344CB8AC3E}">
        <p14:creationId xmlns:p14="http://schemas.microsoft.com/office/powerpoint/2010/main" val="711234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4.xml"/><Relationship Id="rId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5.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1729"/>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25FFDCE-D044-7E4F-8455-FD3084D5B700}"/>
              </a:ext>
            </a:extLst>
          </p:cNvPr>
          <p:cNvSpPr>
            <a:spLocks noGrp="1"/>
          </p:cNvSpPr>
          <p:nvPr>
            <p:ph type="title"/>
          </p:nvPr>
        </p:nvSpPr>
        <p:spPr>
          <a:xfrm>
            <a:off x="838200" y="855235"/>
            <a:ext cx="10515600" cy="1325563"/>
          </a:xfrm>
          <a:prstGeom prst="rect">
            <a:avLst/>
          </a:prstGeom>
        </p:spPr>
        <p:txBody>
          <a:bodyPr vert="horz" lIns="91440" tIns="45720" rIns="91440" bIns="45720" rtlCol="0" anchor="t">
            <a:normAutofit/>
          </a:bodyPr>
          <a:lstStyle/>
          <a:p>
            <a:r>
              <a:rPr lang="sv-SE" dirty="0"/>
              <a:t>Lägg till rubrik</a:t>
            </a:r>
          </a:p>
        </p:txBody>
      </p:sp>
      <p:sp>
        <p:nvSpPr>
          <p:cNvPr id="3" name="Platshållare för text 2">
            <a:extLst>
              <a:ext uri="{FF2B5EF4-FFF2-40B4-BE49-F238E27FC236}">
                <a16:creationId xmlns:a16="http://schemas.microsoft.com/office/drawing/2014/main" id="{9B9E5909-B087-F44A-8D1C-26DA9C11092A}"/>
              </a:ext>
            </a:extLst>
          </p:cNvPr>
          <p:cNvSpPr>
            <a:spLocks noGrp="1"/>
          </p:cNvSpPr>
          <p:nvPr>
            <p:ph type="body" idx="1"/>
          </p:nvPr>
        </p:nvSpPr>
        <p:spPr>
          <a:xfrm>
            <a:off x="838200" y="2249423"/>
            <a:ext cx="10515600" cy="392753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8025713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00" r:id="rId5"/>
    <p:sldLayoutId id="2147483737" r:id="rId6"/>
    <p:sldLayoutId id="2147483699" r:id="rId7"/>
    <p:sldLayoutId id="2147483789" r:id="rId8"/>
    <p:sldLayoutId id="2147483660" r:id="rId9"/>
    <p:sldLayoutId id="2147483790" r:id="rId10"/>
    <p:sldLayoutId id="2147483791" r:id="rId11"/>
    <p:sldLayoutId id="2147483792" r:id="rId12"/>
    <p:sldLayoutId id="2147483793" r:id="rId13"/>
    <p:sldLayoutId id="2147483794" r:id="rId14"/>
    <p:sldLayoutId id="2147483797" r:id="rId15"/>
    <p:sldLayoutId id="2147483798" r:id="rId16"/>
    <p:sldLayoutId id="2147483800" r:id="rId17"/>
    <p:sldLayoutId id="2147483801" r:id="rId18"/>
    <p:sldLayoutId id="2147483805" r:id="rId19"/>
    <p:sldLayoutId id="2147483822" r:id="rId20"/>
    <p:sldLayoutId id="2147483823" r:id="rId21"/>
  </p:sldLayoutIdLst>
  <p:hf hdr="0"/>
  <p:txStyles>
    <p:titleStyle>
      <a:lvl1pPr algn="l" defTabSz="914400" rtl="0" eaLnBrk="1" latinLnBrk="0" hangingPunct="1">
        <a:lnSpc>
          <a:spcPct val="90000"/>
        </a:lnSpc>
        <a:spcBef>
          <a:spcPct val="0"/>
        </a:spcBef>
        <a:buNone/>
        <a:defRPr sz="4000" b="0" i="0" kern="1200">
          <a:solidFill>
            <a:schemeClr val="bg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1729"/>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25FFDCE-D044-7E4F-8455-FD3084D5B700}"/>
              </a:ext>
            </a:extLst>
          </p:cNvPr>
          <p:cNvSpPr>
            <a:spLocks noGrp="1"/>
          </p:cNvSpPr>
          <p:nvPr>
            <p:ph type="title"/>
          </p:nvPr>
        </p:nvSpPr>
        <p:spPr>
          <a:xfrm>
            <a:off x="838200" y="855235"/>
            <a:ext cx="10515600" cy="1325563"/>
          </a:xfrm>
          <a:prstGeom prst="rect">
            <a:avLst/>
          </a:prstGeom>
        </p:spPr>
        <p:txBody>
          <a:bodyPr vert="horz" lIns="91440" tIns="45720" rIns="91440" bIns="45720" rtlCol="0" anchor="t">
            <a:normAutofit/>
          </a:bodyPr>
          <a:lstStyle/>
          <a:p>
            <a:r>
              <a:rPr lang="sv-SE" dirty="0"/>
              <a:t>Bild och text</a:t>
            </a:r>
          </a:p>
        </p:txBody>
      </p:sp>
    </p:spTree>
    <p:extLst>
      <p:ext uri="{BB962C8B-B14F-4D97-AF65-F5344CB8AC3E}">
        <p14:creationId xmlns:p14="http://schemas.microsoft.com/office/powerpoint/2010/main" val="2292089957"/>
      </p:ext>
    </p:extLst>
  </p:cSld>
  <p:clrMap bg1="lt1" tx1="dk1" bg2="lt2" tx2="dk2" accent1="accent1" accent2="accent2" accent3="accent3" accent4="accent4" accent5="accent5" accent6="accent6" hlink="hlink" folHlink="folHlink"/>
  <p:sldLayoutIdLst>
    <p:sldLayoutId id="2147483714" r:id="rId1"/>
    <p:sldLayoutId id="2147483718" r:id="rId2"/>
    <p:sldLayoutId id="2147483715" r:id="rId3"/>
    <p:sldLayoutId id="2147483771" r:id="rId4"/>
    <p:sldLayoutId id="2147483716" r:id="rId5"/>
    <p:sldLayoutId id="2147483730" r:id="rId6"/>
    <p:sldLayoutId id="2147483736" r:id="rId7"/>
    <p:sldLayoutId id="2147483731" r:id="rId8"/>
    <p:sldLayoutId id="2147483733" r:id="rId9"/>
    <p:sldLayoutId id="2147483808" r:id="rId10"/>
    <p:sldLayoutId id="2147483811" r:id="rId11"/>
    <p:sldLayoutId id="2147483812" r:id="rId12"/>
    <p:sldLayoutId id="2147483813" r:id="rId13"/>
    <p:sldLayoutId id="2147483814" r:id="rId14"/>
    <p:sldLayoutId id="2147483815" r:id="rId15"/>
    <p:sldLayoutId id="2147483818" r:id="rId16"/>
    <p:sldLayoutId id="2147483828" r:id="rId17"/>
    <p:sldLayoutId id="2147483837" r:id="rId18"/>
    <p:sldLayoutId id="2147483838" r:id="rId19"/>
  </p:sldLayoutIdLst>
  <p:hf hdr="0"/>
  <p:txStyles>
    <p:titleStyle>
      <a:lvl1pPr algn="l" defTabSz="914400" rtl="0" eaLnBrk="1" latinLnBrk="0" hangingPunct="1">
        <a:lnSpc>
          <a:spcPct val="90000"/>
        </a:lnSpc>
        <a:spcBef>
          <a:spcPct val="0"/>
        </a:spcBef>
        <a:buNone/>
        <a:defRPr sz="4000" b="0" i="0" kern="1200">
          <a:solidFill>
            <a:schemeClr val="bg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1729"/>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25FFDCE-D044-7E4F-8455-FD3084D5B700}"/>
              </a:ext>
            </a:extLst>
          </p:cNvPr>
          <p:cNvSpPr>
            <a:spLocks noGrp="1"/>
          </p:cNvSpPr>
          <p:nvPr>
            <p:ph type="title"/>
          </p:nvPr>
        </p:nvSpPr>
        <p:spPr>
          <a:xfrm>
            <a:off x="838200" y="855235"/>
            <a:ext cx="10515600" cy="1325563"/>
          </a:xfrm>
          <a:prstGeom prst="rect">
            <a:avLst/>
          </a:prstGeom>
        </p:spPr>
        <p:txBody>
          <a:bodyPr vert="horz" lIns="91440" tIns="45720" rIns="91440" bIns="45720" rtlCol="0" anchor="t">
            <a:normAutofit/>
          </a:bodyPr>
          <a:lstStyle/>
          <a:p>
            <a:r>
              <a:rPr lang="sv-SE" dirty="0"/>
              <a:t>Bara bilder</a:t>
            </a:r>
          </a:p>
        </p:txBody>
      </p:sp>
    </p:spTree>
    <p:extLst>
      <p:ext uri="{BB962C8B-B14F-4D97-AF65-F5344CB8AC3E}">
        <p14:creationId xmlns:p14="http://schemas.microsoft.com/office/powerpoint/2010/main" val="2406101536"/>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52" r:id="rId3"/>
    <p:sldLayoutId id="2147483747" r:id="rId4"/>
    <p:sldLayoutId id="2147483753" r:id="rId5"/>
    <p:sldLayoutId id="2147483748" r:id="rId6"/>
    <p:sldLayoutId id="2147483749" r:id="rId7"/>
    <p:sldLayoutId id="2147483750" r:id="rId8"/>
  </p:sldLayoutIdLst>
  <p:hf hdr="0"/>
  <p:txStyles>
    <p:titleStyle>
      <a:lvl1pPr algn="l" defTabSz="914400" rtl="0" eaLnBrk="1" latinLnBrk="0" hangingPunct="1">
        <a:lnSpc>
          <a:spcPct val="90000"/>
        </a:lnSpc>
        <a:spcBef>
          <a:spcPct val="0"/>
        </a:spcBef>
        <a:buNone/>
        <a:defRPr sz="4000" b="0" i="0" kern="1200">
          <a:solidFill>
            <a:schemeClr val="bg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1729"/>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25FFDCE-D044-7E4F-8455-FD3084D5B700}"/>
              </a:ext>
            </a:extLst>
          </p:cNvPr>
          <p:cNvSpPr>
            <a:spLocks noGrp="1"/>
          </p:cNvSpPr>
          <p:nvPr>
            <p:ph type="title"/>
          </p:nvPr>
        </p:nvSpPr>
        <p:spPr>
          <a:xfrm>
            <a:off x="838200" y="855235"/>
            <a:ext cx="10515600" cy="1325563"/>
          </a:xfrm>
          <a:prstGeom prst="rect">
            <a:avLst/>
          </a:prstGeom>
        </p:spPr>
        <p:txBody>
          <a:bodyPr vert="horz" lIns="91440" tIns="45720" rIns="91440" bIns="45720" rtlCol="0" anchor="t">
            <a:normAutofit/>
          </a:bodyPr>
          <a:lstStyle/>
          <a:p>
            <a:r>
              <a:rPr lang="sv-SE" dirty="0"/>
              <a:t>Bara text</a:t>
            </a:r>
          </a:p>
        </p:txBody>
      </p:sp>
    </p:spTree>
    <p:extLst>
      <p:ext uri="{BB962C8B-B14F-4D97-AF65-F5344CB8AC3E}">
        <p14:creationId xmlns:p14="http://schemas.microsoft.com/office/powerpoint/2010/main" val="331011017"/>
      </p:ext>
    </p:extLst>
  </p:cSld>
  <p:clrMap bg1="lt1" tx1="dk1" bg2="lt2" tx2="dk2" accent1="accent1" accent2="accent2" accent3="accent3" accent4="accent4" accent5="accent5" accent6="accent6" hlink="hlink" folHlink="folHlink"/>
  <p:sldLayoutIdLst>
    <p:sldLayoutId id="2147483765" r:id="rId1"/>
    <p:sldLayoutId id="2147483755" r:id="rId2"/>
    <p:sldLayoutId id="2147483768" r:id="rId3"/>
    <p:sldLayoutId id="2147483770" r:id="rId4"/>
  </p:sldLayoutIdLst>
  <p:hf hdr="0"/>
  <p:txStyles>
    <p:titleStyle>
      <a:lvl1pPr algn="l" defTabSz="914400" rtl="0" eaLnBrk="1" latinLnBrk="0" hangingPunct="1">
        <a:lnSpc>
          <a:spcPct val="90000"/>
        </a:lnSpc>
        <a:spcBef>
          <a:spcPct val="0"/>
        </a:spcBef>
        <a:buNone/>
        <a:defRPr sz="4000" b="0" i="0" kern="1200">
          <a:solidFill>
            <a:schemeClr val="bg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E1729"/>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25FFDCE-D044-7E4F-8455-FD3084D5B700}"/>
              </a:ext>
            </a:extLst>
          </p:cNvPr>
          <p:cNvSpPr>
            <a:spLocks noGrp="1"/>
          </p:cNvSpPr>
          <p:nvPr>
            <p:ph type="title"/>
          </p:nvPr>
        </p:nvSpPr>
        <p:spPr>
          <a:xfrm>
            <a:off x="838200" y="855235"/>
            <a:ext cx="10515600" cy="1325563"/>
          </a:xfrm>
          <a:prstGeom prst="rect">
            <a:avLst/>
          </a:prstGeom>
        </p:spPr>
        <p:txBody>
          <a:bodyPr vert="horz" lIns="91440" tIns="45720" rIns="91440" bIns="45720" rtlCol="0" anchor="t">
            <a:normAutofit/>
          </a:bodyPr>
          <a:lstStyle/>
          <a:p>
            <a:r>
              <a:rPr lang="sv-SE" dirty="0"/>
              <a:t>Fifty/fifty</a:t>
            </a:r>
          </a:p>
        </p:txBody>
      </p:sp>
    </p:spTree>
    <p:extLst>
      <p:ext uri="{BB962C8B-B14F-4D97-AF65-F5344CB8AC3E}">
        <p14:creationId xmlns:p14="http://schemas.microsoft.com/office/powerpoint/2010/main" val="387011672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830" r:id="rId5"/>
  </p:sldLayoutIdLst>
  <p:hf hdr="0"/>
  <p:txStyles>
    <p:titleStyle>
      <a:lvl1pPr algn="l" defTabSz="914400" rtl="0" eaLnBrk="1" latinLnBrk="0" hangingPunct="1">
        <a:lnSpc>
          <a:spcPct val="90000"/>
        </a:lnSpc>
        <a:spcBef>
          <a:spcPct val="0"/>
        </a:spcBef>
        <a:buNone/>
        <a:defRPr sz="4000" b="0" i="0" kern="1200">
          <a:solidFill>
            <a:schemeClr val="bg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25FFDCE-D044-7E4F-8455-FD3084D5B700}"/>
              </a:ext>
            </a:extLst>
          </p:cNvPr>
          <p:cNvSpPr>
            <a:spLocks noGrp="1"/>
          </p:cNvSpPr>
          <p:nvPr>
            <p:ph type="title"/>
          </p:nvPr>
        </p:nvSpPr>
        <p:spPr>
          <a:xfrm>
            <a:off x="838200" y="855235"/>
            <a:ext cx="10515600" cy="1325563"/>
          </a:xfrm>
          <a:prstGeom prst="rect">
            <a:avLst/>
          </a:prstGeom>
        </p:spPr>
        <p:txBody>
          <a:bodyPr vert="horz" lIns="91440" tIns="45720" rIns="91440" bIns="45720" rtlCol="0" anchor="t">
            <a:normAutofit/>
          </a:bodyPr>
          <a:lstStyle/>
          <a:p>
            <a:r>
              <a:rPr lang="sv-SE" dirty="0"/>
              <a:t>Annan färg</a:t>
            </a:r>
          </a:p>
        </p:txBody>
      </p:sp>
    </p:spTree>
    <p:extLst>
      <p:ext uri="{BB962C8B-B14F-4D97-AF65-F5344CB8AC3E}">
        <p14:creationId xmlns:p14="http://schemas.microsoft.com/office/powerpoint/2010/main" val="190815559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806" r:id="rId7"/>
    <p:sldLayoutId id="2147483807" r:id="rId8"/>
    <p:sldLayoutId id="2147483834" r:id="rId9"/>
  </p:sldLayoutIdLst>
  <p:hf hdr="0"/>
  <p:txStyles>
    <p:titleStyle>
      <a:lvl1pPr algn="l" defTabSz="914400" rtl="0" eaLnBrk="1" latinLnBrk="0" hangingPunct="1">
        <a:lnSpc>
          <a:spcPct val="90000"/>
        </a:lnSpc>
        <a:spcBef>
          <a:spcPct val="0"/>
        </a:spcBef>
        <a:buNone/>
        <a:defRPr sz="4000" b="0" i="0" kern="1200">
          <a:solidFill>
            <a:schemeClr val="bg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dra.eriksson@useit.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www.microsoft.desig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webapps.stackexchange.com/questions/79844/how-can-i-change-the-default-line-spacing-for-google-docs" TargetMode="External"/><Relationship Id="rId2" Type="http://schemas.openxmlformats.org/officeDocument/2006/relationships/image" Target="../media/image30.gif"/><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hyperlink" Target="https://pressbooks.ulib.csuohio.edu/accessibility/chapter/chapter-2-5-using-word-styles/" TargetMode="External"/><Relationship Id="rId2" Type="http://schemas.openxmlformats.org/officeDocument/2006/relationships/image" Target="../media/image41.gif"/><Relationship Id="rId1" Type="http://schemas.openxmlformats.org/officeDocument/2006/relationships/slideLayout" Target="../slideLayouts/slideLayout39.xml"/><Relationship Id="rId4" Type="http://schemas.openxmlformats.org/officeDocument/2006/relationships/hyperlink" Target="https://creativecommons.org/licenses/by-nc-sa/3.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3.xml"/><Relationship Id="rId4" Type="http://schemas.openxmlformats.org/officeDocument/2006/relationships/image" Target="file:////var/folders/gh/01hpkcv135q384t7dwcxg3cw0000gn/T/com.microsoft.Word/WebArchiveCopyPasteTempFiles/headings-jaws.pn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Education/Publicering%20&amp;%20Tillga&#776;nglighet/Publicera%20tillga&#776;ngligt%202021-03-03/Hoppar%20mellan%20rubriker%20och%20la&#776;nkar.avi" TargetMode="External"/><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6.xml"/><Relationship Id="rId1" Type="http://schemas.openxmlformats.org/officeDocument/2006/relationships/slideLayout" Target="../slideLayouts/slideLayout60.xml"/><Relationship Id="rId4" Type="http://schemas.openxmlformats.org/officeDocument/2006/relationships/image" Target="../media/image46.emf"/></Relationships>
</file>

<file path=ppt/slides/_rels/slide4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8.xml"/><Relationship Id="rId1" Type="http://schemas.openxmlformats.org/officeDocument/2006/relationships/slideLayout" Target="../slideLayouts/slideLayout60.xml"/><Relationship Id="rId5" Type="http://schemas.openxmlformats.org/officeDocument/2006/relationships/image" Target="../media/image50.png"/><Relationship Id="rId4" Type="http://schemas.openxmlformats.org/officeDocument/2006/relationships/image" Target="../media/image48.emf"/></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hyperlink" Target="https://www.wallpaperflare.com/search?wallpaper=bookcas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image" Target="../media/image58.sv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image" Target="../media/image60.sv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32.xml"/><Relationship Id="rId4" Type="http://schemas.openxmlformats.org/officeDocument/2006/relationships/image" Target="../media/image62.svg"/></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hyperlink" Target="mailto:sandra.eriksson@useit.se"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FDFEA87-450F-69BD-00C3-FDA66BAFD9C6}"/>
              </a:ext>
            </a:extLst>
          </p:cNvPr>
          <p:cNvSpPr>
            <a:spLocks noGrp="1"/>
          </p:cNvSpPr>
          <p:nvPr>
            <p:ph type="title"/>
          </p:nvPr>
        </p:nvSpPr>
        <p:spPr>
          <a:xfrm>
            <a:off x="3291840" y="2175864"/>
            <a:ext cx="7130607" cy="1473086"/>
          </a:xfrm>
        </p:spPr>
        <p:txBody>
          <a:bodyPr/>
          <a:lstStyle/>
          <a:p>
            <a:r>
              <a:rPr lang="sv-SE" sz="4400" dirty="0">
                <a:latin typeface="Arial" panose="020B0604020202020204" pitchFamily="34" charset="0"/>
                <a:cs typeface="Arial" panose="020B0604020202020204" pitchFamily="34" charset="0"/>
              </a:rPr>
              <a:t>Publicera tillgängligt del 1</a:t>
            </a:r>
          </a:p>
        </p:txBody>
      </p:sp>
      <p:sp>
        <p:nvSpPr>
          <p:cNvPr id="9" name="Platshållare för text 8">
            <a:extLst>
              <a:ext uri="{FF2B5EF4-FFF2-40B4-BE49-F238E27FC236}">
                <a16:creationId xmlns:a16="http://schemas.microsoft.com/office/drawing/2014/main" id="{F6A38437-4F0C-2BAA-FDF9-5B836535DBB0}"/>
              </a:ext>
            </a:extLst>
          </p:cNvPr>
          <p:cNvSpPr>
            <a:spLocks noGrp="1"/>
          </p:cNvSpPr>
          <p:nvPr>
            <p:ph type="body" sz="quarter" idx="13"/>
          </p:nvPr>
        </p:nvSpPr>
        <p:spPr>
          <a:xfrm>
            <a:off x="9107654" y="2190350"/>
            <a:ext cx="1302601" cy="369332"/>
          </a:xfrm>
        </p:spPr>
        <p:txBody>
          <a:bodyPr/>
          <a:lstStyle/>
          <a:p>
            <a:r>
              <a:rPr lang="sv-SE" dirty="0">
                <a:latin typeface="Arial" panose="020B0604020202020204" pitchFamily="34" charset="0"/>
                <a:cs typeface="Arial" panose="020B0604020202020204" pitchFamily="34" charset="0"/>
              </a:rPr>
              <a:t>90 minuter</a:t>
            </a:r>
          </a:p>
        </p:txBody>
      </p:sp>
      <p:sp>
        <p:nvSpPr>
          <p:cNvPr id="11" name="Platshållare för text 10">
            <a:extLst>
              <a:ext uri="{FF2B5EF4-FFF2-40B4-BE49-F238E27FC236}">
                <a16:creationId xmlns:a16="http://schemas.microsoft.com/office/drawing/2014/main" id="{DA05C0FD-2000-1D8E-9200-4BABE337AB23}"/>
              </a:ext>
            </a:extLst>
          </p:cNvPr>
          <p:cNvSpPr>
            <a:spLocks noGrp="1"/>
          </p:cNvSpPr>
          <p:nvPr>
            <p:ph type="body" sz="quarter" idx="15"/>
          </p:nvPr>
        </p:nvSpPr>
        <p:spPr>
          <a:xfrm>
            <a:off x="8250048" y="4730524"/>
            <a:ext cx="2160207" cy="380480"/>
          </a:xfrm>
        </p:spPr>
        <p:txBody>
          <a:bodyPr/>
          <a:lstStyle/>
          <a:p>
            <a:r>
              <a:rPr lang="sv-SE" dirty="0">
                <a:latin typeface="Arial" panose="020B0604020202020204" pitchFamily="34" charset="0"/>
                <a:cs typeface="Arial" panose="020B0604020202020204" pitchFamily="34" charset="0"/>
              </a:rPr>
              <a:t>Sandra Eriksson</a:t>
            </a:r>
          </a:p>
        </p:txBody>
      </p:sp>
      <p:sp>
        <p:nvSpPr>
          <p:cNvPr id="10" name="Platshållare för text 9">
            <a:extLst>
              <a:ext uri="{FF2B5EF4-FFF2-40B4-BE49-F238E27FC236}">
                <a16:creationId xmlns:a16="http://schemas.microsoft.com/office/drawing/2014/main" id="{69536FC0-977E-C122-1E81-A06D38A78671}"/>
              </a:ext>
            </a:extLst>
          </p:cNvPr>
          <p:cNvSpPr>
            <a:spLocks noGrp="1"/>
          </p:cNvSpPr>
          <p:nvPr>
            <p:ph type="body" sz="quarter" idx="14"/>
          </p:nvPr>
        </p:nvSpPr>
        <p:spPr>
          <a:xfrm>
            <a:off x="7365191" y="5201709"/>
            <a:ext cx="3045064" cy="380480"/>
          </a:xfrm>
        </p:spPr>
        <p:txBody>
          <a:bodyPr/>
          <a:lstStyle/>
          <a:p>
            <a:r>
              <a:rPr lang="sv-SE"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sandra.eriksson@useit.se</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9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1D7149-97B3-B874-0D52-7CFF87007E7F}"/>
              </a:ext>
            </a:extLst>
          </p:cNvPr>
          <p:cNvSpPr>
            <a:spLocks noGrp="1"/>
          </p:cNvSpPr>
          <p:nvPr>
            <p:ph type="title"/>
          </p:nvPr>
        </p:nvSpPr>
        <p:spPr/>
        <p:txBody>
          <a:bodyPr/>
          <a:lstStyle/>
          <a:p>
            <a:r>
              <a:rPr lang="sv-SE" dirty="0"/>
              <a:t>Våra förmågor</a:t>
            </a:r>
          </a:p>
        </p:txBody>
      </p:sp>
      <p:pic>
        <p:nvPicPr>
          <p:cNvPr id="10" name="Picture 2" descr="Ett par åldrade händer, foto.">
            <a:extLst>
              <a:ext uri="{FF2B5EF4-FFF2-40B4-BE49-F238E27FC236}">
                <a16:creationId xmlns:a16="http://schemas.microsoft.com/office/drawing/2014/main" id="{74B428DB-B4C3-DFAE-7F1D-87508EA941F8}"/>
              </a:ext>
            </a:extLst>
          </p:cNvPr>
          <p:cNvPicPr>
            <a:picLocks noGrp="1" noChangeAspect="1" noChangeArrowheads="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bwMode="auto">
          <a:xfrm>
            <a:off x="609600" y="568325"/>
            <a:ext cx="2563813" cy="2563813"/>
          </a:xfrm>
          <a:prstGeom prst="ellipse">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descr="Ett öga i närbild, foto.">
            <a:extLst>
              <a:ext uri="{FF2B5EF4-FFF2-40B4-BE49-F238E27FC236}">
                <a16:creationId xmlns:a16="http://schemas.microsoft.com/office/drawing/2014/main" id="{3CE450DB-0DAF-CD01-90E8-C1F7B844BD46}"/>
              </a:ext>
            </a:extLst>
          </p:cNvPr>
          <p:cNvPicPr>
            <a:picLocks noGrp="1" noChangeAspect="1" noChangeArrowheads="1"/>
          </p:cNvPicPr>
          <p:nvPr>
            <p:ph type="pic" sz="quarter" idx="4294967295"/>
          </p:nvPr>
        </p:nvPicPr>
        <p:blipFill rotWithShape="1">
          <a:blip r:embed="rId3" cstate="email">
            <a:extLst>
              <a:ext uri="{28A0092B-C50C-407E-A947-70E740481C1C}">
                <a14:useLocalDpi xmlns:a14="http://schemas.microsoft.com/office/drawing/2010/main"/>
              </a:ext>
            </a:extLst>
          </a:blip>
          <a:srcRect/>
          <a:stretch/>
        </p:blipFill>
        <p:spPr bwMode="auto">
          <a:xfrm>
            <a:off x="4070350" y="521179"/>
            <a:ext cx="2563813" cy="2563813"/>
          </a:xfrm>
          <a:prstGeom prst="ellipse">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4" descr="Ett par ben och fötter som hoppar på en studsmatta, foto.">
            <a:extLst>
              <a:ext uri="{FF2B5EF4-FFF2-40B4-BE49-F238E27FC236}">
                <a16:creationId xmlns:a16="http://schemas.microsoft.com/office/drawing/2014/main" id="{CB1DDC16-65EF-3E47-B1FA-46FFDD1472ED}"/>
              </a:ext>
            </a:extLst>
          </p:cNvPr>
          <p:cNvPicPr>
            <a:picLocks noGrp="1" noChangeAspect="1" noChangeArrowheads="1"/>
          </p:cNvPicPr>
          <p:nvPr>
            <p:ph type="pic" sz="quarter" idx="4294967295"/>
          </p:nvPr>
        </p:nvPicPr>
        <p:blipFill rotWithShape="1">
          <a:blip r:embed="rId4" cstate="email">
            <a:extLst>
              <a:ext uri="{28A0092B-C50C-407E-A947-70E740481C1C}">
                <a14:useLocalDpi xmlns:a14="http://schemas.microsoft.com/office/drawing/2010/main"/>
              </a:ext>
            </a:extLst>
          </a:blip>
          <a:srcRect r="-25"/>
          <a:stretch/>
        </p:blipFill>
        <p:spPr bwMode="auto">
          <a:xfrm>
            <a:off x="7531100" y="568325"/>
            <a:ext cx="2565400" cy="2563813"/>
          </a:xfrm>
          <a:prstGeom prst="ellipse">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2" descr="Ett öra i närbild, foto.">
            <a:extLst>
              <a:ext uri="{FF2B5EF4-FFF2-40B4-BE49-F238E27FC236}">
                <a16:creationId xmlns:a16="http://schemas.microsoft.com/office/drawing/2014/main" id="{8A2B5270-247E-7D60-87BE-F457CD197FDF}"/>
              </a:ext>
            </a:extLst>
          </p:cNvPr>
          <p:cNvPicPr>
            <a:picLocks noGrp="1" noChangeAspect="1" noChangeArrowheads="1"/>
          </p:cNvPicPr>
          <p:nvPr>
            <p:ph type="pic" sz="quarter" idx="4294967295"/>
          </p:nvPr>
        </p:nvPicPr>
        <p:blipFill rotWithShape="1">
          <a:blip r:embed="rId5" cstate="email">
            <a:extLst>
              <a:ext uri="{28A0092B-C50C-407E-A947-70E740481C1C}">
                <a14:useLocalDpi xmlns:a14="http://schemas.microsoft.com/office/drawing/2010/main"/>
              </a:ext>
            </a:extLst>
          </a:blip>
          <a:srcRect/>
          <a:stretch/>
        </p:blipFill>
        <p:spPr bwMode="auto">
          <a:xfrm>
            <a:off x="609600" y="3691732"/>
            <a:ext cx="2563813" cy="2563812"/>
          </a:xfrm>
          <a:prstGeom prst="ellipse">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En ung kvinna som sjunger, foto, ">
            <a:extLst>
              <a:ext uri="{FF2B5EF4-FFF2-40B4-BE49-F238E27FC236}">
                <a16:creationId xmlns:a16="http://schemas.microsoft.com/office/drawing/2014/main" id="{883618F6-FAA4-B6A7-96D4-D34DB7507479}"/>
              </a:ext>
            </a:extLst>
          </p:cNvPr>
          <p:cNvPicPr>
            <a:picLocks noGrp="1" noChangeAspect="1" noChangeArrowheads="1"/>
          </p:cNvPicPr>
          <p:nvPr>
            <p:ph type="pic" sz="quarter" idx="4294967295"/>
          </p:nvPr>
        </p:nvPicPr>
        <p:blipFill>
          <a:blip r:embed="rId6" cstate="email">
            <a:extLst>
              <a:ext uri="{28A0092B-C50C-407E-A947-70E740481C1C}">
                <a14:useLocalDpi xmlns:a14="http://schemas.microsoft.com/office/drawing/2010/main"/>
              </a:ext>
            </a:extLst>
          </a:blip>
          <a:srcRect/>
          <a:stretch>
            <a:fillRect/>
          </a:stretch>
        </p:blipFill>
        <p:spPr bwMode="auto">
          <a:xfrm>
            <a:off x="4070350" y="3691732"/>
            <a:ext cx="2563813" cy="2563812"/>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En person sitter och tänker, foto.">
            <a:extLst>
              <a:ext uri="{FF2B5EF4-FFF2-40B4-BE49-F238E27FC236}">
                <a16:creationId xmlns:a16="http://schemas.microsoft.com/office/drawing/2014/main" id="{D5052B56-6A95-B2EC-7EB2-0B0D55AC0D28}"/>
              </a:ext>
            </a:extLst>
          </p:cNvPr>
          <p:cNvPicPr>
            <a:picLocks noGrp="1" noChangeAspect="1" noChangeArrowheads="1"/>
          </p:cNvPicPr>
          <p:nvPr>
            <p:ph type="pic" sz="quarter" idx="4294967295"/>
          </p:nvPr>
        </p:nvPicPr>
        <p:blipFill rotWithShape="1">
          <a:blip r:embed="rId7" cstate="email">
            <a:extLst>
              <a:ext uri="{28A0092B-C50C-407E-A947-70E740481C1C}">
                <a14:useLocalDpi xmlns:a14="http://schemas.microsoft.com/office/drawing/2010/main"/>
              </a:ext>
            </a:extLst>
          </a:blip>
          <a:srcRect/>
          <a:stretch/>
        </p:blipFill>
        <p:spPr bwMode="auto">
          <a:xfrm>
            <a:off x="7531100" y="3691732"/>
            <a:ext cx="2565400" cy="2563812"/>
          </a:xfrm>
          <a:prstGeom prst="ellipse">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2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8136-B379-836B-635C-C92FBB035278}"/>
              </a:ext>
            </a:extLst>
          </p:cNvPr>
          <p:cNvSpPr>
            <a:spLocks noGrp="1"/>
          </p:cNvSpPr>
          <p:nvPr>
            <p:ph type="title"/>
          </p:nvPr>
        </p:nvSpPr>
        <p:spPr>
          <a:xfrm>
            <a:off x="0" y="-1325563"/>
            <a:ext cx="10515600" cy="1325563"/>
          </a:xfrm>
        </p:spPr>
        <p:txBody>
          <a:bodyPr/>
          <a:lstStyle/>
          <a:p>
            <a:r>
              <a:rPr lang="sv-SE" dirty="0"/>
              <a:t>Universell design och Microsoft Design </a:t>
            </a:r>
            <a:r>
              <a:rPr lang="sv-SE" dirty="0" err="1"/>
              <a:t>Toolkit</a:t>
            </a:r>
            <a:endParaRPr lang="sv-SE" dirty="0"/>
          </a:p>
        </p:txBody>
      </p:sp>
      <p:pic>
        <p:nvPicPr>
          <p:cNvPr id="3" name="Bildobjekt 2" descr="Microsofts illustration av universell design med förmågorna motorik, syn, hörsel, tal och kognition som permanent, temporär och situationsbaserad. ">
            <a:extLst>
              <a:ext uri="{FF2B5EF4-FFF2-40B4-BE49-F238E27FC236}">
                <a16:creationId xmlns:a16="http://schemas.microsoft.com/office/drawing/2014/main" id="{BF7FDF0C-568B-4DAC-A5A3-A0BB5F41A3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5405" y="30192"/>
            <a:ext cx="4795716" cy="6797615"/>
          </a:xfrm>
          <a:prstGeom prst="rect">
            <a:avLst/>
          </a:prstGeom>
        </p:spPr>
      </p:pic>
      <p:sp>
        <p:nvSpPr>
          <p:cNvPr id="4" name="Rektangel 3">
            <a:extLst>
              <a:ext uri="{FF2B5EF4-FFF2-40B4-BE49-F238E27FC236}">
                <a16:creationId xmlns:a16="http://schemas.microsoft.com/office/drawing/2014/main" id="{C6771409-43C0-4D57-9FF7-39C84CDF5B2B}"/>
              </a:ext>
            </a:extLst>
          </p:cNvPr>
          <p:cNvSpPr/>
          <p:nvPr/>
        </p:nvSpPr>
        <p:spPr>
          <a:xfrm>
            <a:off x="8741121" y="6489253"/>
            <a:ext cx="3521285" cy="338554"/>
          </a:xfrm>
          <a:prstGeom prst="rect">
            <a:avLst/>
          </a:prstGeom>
        </p:spPr>
        <p:txBody>
          <a:bodyPr wrap="none">
            <a:spAutoFit/>
          </a:bodyPr>
          <a:lstStyle/>
          <a:p>
            <a:pPr>
              <a:spcBef>
                <a:spcPts val="200"/>
              </a:spcBef>
              <a:buSzPct val="80000"/>
            </a:pPr>
            <a:r>
              <a:rPr lang="sv-SE" sz="1600" dirty="0">
                <a:solidFill>
                  <a:schemeClr val="bg1"/>
                </a:solidFill>
                <a:latin typeface="Arial" panose="020B0604020202020204" pitchFamily="34" charset="0"/>
                <a:cs typeface="Arial" panose="020B0604020202020204" pitchFamily="34" charset="0"/>
              </a:rPr>
              <a:t>Original från </a:t>
            </a:r>
            <a:r>
              <a:rPr lang="sv-SE" sz="1600" dirty="0">
                <a:solidFill>
                  <a:schemeClr val="accent1">
                    <a:lumMod val="40000"/>
                    <a:lumOff val="6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Microsoft Design </a:t>
            </a:r>
            <a:r>
              <a:rPr lang="sv-SE" sz="16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Toolkit</a:t>
            </a:r>
            <a:endParaRPr lang="sv-SE"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D3448-940E-B39E-9AB1-1622A0F762B3}"/>
              </a:ext>
            </a:extLst>
          </p:cNvPr>
          <p:cNvSpPr>
            <a:spLocks noGrp="1"/>
          </p:cNvSpPr>
          <p:nvPr>
            <p:ph type="title"/>
          </p:nvPr>
        </p:nvSpPr>
        <p:spPr>
          <a:xfrm>
            <a:off x="1435099" y="2677318"/>
            <a:ext cx="8961504" cy="1325563"/>
          </a:xfrm>
        </p:spPr>
        <p:txBody>
          <a:bodyPr/>
          <a:lstStyle/>
          <a:p>
            <a:pPr algn="l"/>
            <a:r>
              <a:rPr lang="sv-SE" b="1" dirty="0">
                <a:latin typeface="Arial" panose="020B0604020202020204" pitchFamily="34" charset="0"/>
                <a:cs typeface="Arial" panose="020B0604020202020204" pitchFamily="34" charset="0"/>
              </a:rPr>
              <a:t>Många funktionsnedsättningar syns inte</a:t>
            </a:r>
          </a:p>
        </p:txBody>
      </p:sp>
    </p:spTree>
    <p:extLst>
      <p:ext uri="{BB962C8B-B14F-4D97-AF65-F5344CB8AC3E}">
        <p14:creationId xmlns:p14="http://schemas.microsoft.com/office/powerpoint/2010/main" val="427262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668256-2DF9-4A09-A9F1-1A3F3732151B}"/>
              </a:ext>
            </a:extLst>
          </p:cNvPr>
          <p:cNvSpPr>
            <a:spLocks noGrp="1"/>
          </p:cNvSpPr>
          <p:nvPr>
            <p:ph type="ctrTitle"/>
          </p:nvPr>
        </p:nvSpPr>
        <p:spPr>
          <a:xfrm>
            <a:off x="1524000" y="2537138"/>
            <a:ext cx="9144000" cy="1250451"/>
          </a:xfrm>
        </p:spPr>
        <p:txBody>
          <a:bodyPr>
            <a:normAutofit/>
          </a:bodyPr>
          <a:lstStyle/>
          <a:p>
            <a:r>
              <a:rPr lang="sv-SE" sz="5400" b="1" dirty="0">
                <a:latin typeface="Arial" panose="020B0604020202020204" pitchFamily="34" charset="0"/>
                <a:cs typeface="Arial" panose="020B0604020202020204" pitchFamily="34" charset="0"/>
              </a:rPr>
              <a:t>Lagen</a:t>
            </a:r>
            <a:endParaRPr lang="en-GB" sz="5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D3940E00-68E2-0C62-AB28-A79D433C1CF6}"/>
              </a:ext>
            </a:extLst>
          </p:cNvPr>
          <p:cNvSpPr>
            <a:spLocks noGrp="1"/>
          </p:cNvSpPr>
          <p:nvPr>
            <p:ph type="subTitle" idx="1"/>
          </p:nvPr>
        </p:nvSpPr>
        <p:spPr/>
        <p:txBody>
          <a:bodyPr>
            <a:normAutofit/>
          </a:bodyPr>
          <a:lstStyle/>
          <a:p>
            <a:r>
              <a:rPr lang="sv-SE" sz="2000" dirty="0">
                <a:latin typeface="Arial" panose="020B0604020202020204" pitchFamily="34" charset="0"/>
                <a:cs typeface="Arial" panose="020B0604020202020204" pitchFamily="34" charset="0"/>
              </a:rPr>
              <a:t>i korta drag </a:t>
            </a:r>
          </a:p>
        </p:txBody>
      </p:sp>
    </p:spTree>
    <p:extLst>
      <p:ext uri="{BB962C8B-B14F-4D97-AF65-F5344CB8AC3E}">
        <p14:creationId xmlns:p14="http://schemas.microsoft.com/office/powerpoint/2010/main" val="324112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D1F8FD1-2CBF-384B-B9FA-E7137AD6D6D4}"/>
              </a:ext>
            </a:extLst>
          </p:cNvPr>
          <p:cNvSpPr>
            <a:spLocks noGrp="1"/>
          </p:cNvSpPr>
          <p:nvPr>
            <p:ph type="title"/>
          </p:nvPr>
        </p:nvSpPr>
        <p:spPr>
          <a:xfrm>
            <a:off x="1265583" y="2550957"/>
            <a:ext cx="10515600" cy="1756085"/>
          </a:xfrm>
        </p:spPr>
        <p:txBody>
          <a:bodyPr anchor="ctr">
            <a:normAutofit/>
          </a:bodyPr>
          <a:lstStyle/>
          <a:p>
            <a:pPr algn="l">
              <a:lnSpc>
                <a:spcPct val="150000"/>
              </a:lnSpc>
            </a:pPr>
            <a:r>
              <a:rPr lang="sv-SE" b="1" dirty="0">
                <a:latin typeface="Arial" panose="020B0604020202020204" pitchFamily="34" charset="0"/>
                <a:cs typeface="Arial" panose="020B0604020202020204" pitchFamily="34" charset="0"/>
              </a:rPr>
              <a:t>Lagen om tillgänglighet till</a:t>
            </a:r>
            <a:br>
              <a:rPr lang="sv-SE" b="1" dirty="0">
                <a:latin typeface="Arial" panose="020B0604020202020204" pitchFamily="34" charset="0"/>
                <a:cs typeface="Arial" panose="020B0604020202020204" pitchFamily="34" charset="0"/>
              </a:rPr>
            </a:br>
            <a:r>
              <a:rPr lang="sv-SE" b="1" dirty="0">
                <a:latin typeface="Arial" panose="020B0604020202020204" pitchFamily="34" charset="0"/>
                <a:cs typeface="Arial" panose="020B0604020202020204" pitchFamily="34" charset="0"/>
              </a:rPr>
              <a:t>digital offentlig service</a:t>
            </a:r>
          </a:p>
        </p:txBody>
      </p:sp>
    </p:spTree>
    <p:extLst>
      <p:ext uri="{BB962C8B-B14F-4D97-AF65-F5344CB8AC3E}">
        <p14:creationId xmlns:p14="http://schemas.microsoft.com/office/powerpoint/2010/main" val="250300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19A8D8-B818-9C4A-B073-1A69C285F622}"/>
              </a:ext>
            </a:extLst>
          </p:cNvPr>
          <p:cNvSpPr txBox="1">
            <a:spLocks noGrp="1"/>
          </p:cNvSpPr>
          <p:nvPr>
            <p:ph type="title"/>
          </p:nvPr>
        </p:nvSpPr>
        <p:spPr>
          <a:xfrm>
            <a:off x="0" y="0"/>
            <a:ext cx="10515600" cy="1325563"/>
          </a:xfrm>
          <a:prstGeom prst="roundRect">
            <a:avLst>
              <a:gd name="adj" fmla="val 10344"/>
            </a:avLst>
          </a:prstGeom>
          <a:noFill/>
          <a:ln>
            <a:noFill/>
            <a:prstDash/>
          </a:ln>
          <a:effectLst/>
        </p:spPr>
        <p:txBody>
          <a:bodyPr rot="0" spcFirstLastPara="0" vertOverflow="overflow" horzOverflow="overflow" vert="horz" wrap="square" lIns="360000" tIns="144000" rIns="360000" bIns="1080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Lagar och förordningar</a:t>
            </a:r>
          </a:p>
        </p:txBody>
      </p:sp>
      <p:sp>
        <p:nvSpPr>
          <p:cNvPr id="5" name="Rektangel: rundade hörn 4">
            <a:extLst>
              <a:ext uri="{FF2B5EF4-FFF2-40B4-BE49-F238E27FC236}">
                <a16:creationId xmlns:a16="http://schemas.microsoft.com/office/drawing/2014/main" id="{86EF95F1-EDBB-44D4-A098-9F377291505C}"/>
              </a:ext>
            </a:extLst>
          </p:cNvPr>
          <p:cNvSpPr/>
          <p:nvPr/>
        </p:nvSpPr>
        <p:spPr>
          <a:xfrm>
            <a:off x="437744" y="1440926"/>
            <a:ext cx="6131007" cy="6773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Myndigheternas särskilda ansvar</a:t>
            </a:r>
          </a:p>
        </p:txBody>
      </p:sp>
      <p:sp>
        <p:nvSpPr>
          <p:cNvPr id="7" name="Rektangel: rundade hörn 6">
            <a:extLst>
              <a:ext uri="{FF2B5EF4-FFF2-40B4-BE49-F238E27FC236}">
                <a16:creationId xmlns:a16="http://schemas.microsoft.com/office/drawing/2014/main" id="{45AB864F-B689-42FC-9DC1-49F7CDC20190}"/>
              </a:ext>
            </a:extLst>
          </p:cNvPr>
          <p:cNvSpPr/>
          <p:nvPr/>
        </p:nvSpPr>
        <p:spPr>
          <a:xfrm>
            <a:off x="437744" y="2327120"/>
            <a:ext cx="3275840" cy="6773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Arbetsmiljölagen</a:t>
            </a:r>
          </a:p>
        </p:txBody>
      </p:sp>
      <p:sp>
        <p:nvSpPr>
          <p:cNvPr id="8" name="Rektangel: rundade hörn 7">
            <a:extLst>
              <a:ext uri="{FF2B5EF4-FFF2-40B4-BE49-F238E27FC236}">
                <a16:creationId xmlns:a16="http://schemas.microsoft.com/office/drawing/2014/main" id="{44F85B15-9C0E-424D-8682-BD52AB67E172}"/>
              </a:ext>
            </a:extLst>
          </p:cNvPr>
          <p:cNvSpPr/>
          <p:nvPr/>
        </p:nvSpPr>
        <p:spPr>
          <a:xfrm>
            <a:off x="437744" y="3213314"/>
            <a:ext cx="2268134" cy="6773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Språklagen</a:t>
            </a:r>
          </a:p>
        </p:txBody>
      </p:sp>
      <p:sp>
        <p:nvSpPr>
          <p:cNvPr id="9" name="Rektangel: rundade hörn 8">
            <a:extLst>
              <a:ext uri="{FF2B5EF4-FFF2-40B4-BE49-F238E27FC236}">
                <a16:creationId xmlns:a16="http://schemas.microsoft.com/office/drawing/2014/main" id="{97CEC6FD-C22C-44DF-AD2E-15687DD72821}"/>
              </a:ext>
            </a:extLst>
          </p:cNvPr>
          <p:cNvSpPr/>
          <p:nvPr/>
        </p:nvSpPr>
        <p:spPr>
          <a:xfrm>
            <a:off x="437744" y="4099508"/>
            <a:ext cx="3975636" cy="6773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Diskrimineringslagen</a:t>
            </a:r>
          </a:p>
        </p:txBody>
      </p:sp>
      <p:sp>
        <p:nvSpPr>
          <p:cNvPr id="10" name="Rektangel: rundade hörn 9">
            <a:extLst>
              <a:ext uri="{FF2B5EF4-FFF2-40B4-BE49-F238E27FC236}">
                <a16:creationId xmlns:a16="http://schemas.microsoft.com/office/drawing/2014/main" id="{C4750D0E-5FE7-4321-BBAF-678666435290}"/>
              </a:ext>
            </a:extLst>
          </p:cNvPr>
          <p:cNvSpPr/>
          <p:nvPr/>
        </p:nvSpPr>
        <p:spPr>
          <a:xfrm>
            <a:off x="437744" y="4985702"/>
            <a:ext cx="5953725" cy="6773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Lagen om offentlig upphandling</a:t>
            </a:r>
          </a:p>
        </p:txBody>
      </p:sp>
      <p:sp>
        <p:nvSpPr>
          <p:cNvPr id="11" name="Rektangel: rundade hörn 10">
            <a:extLst>
              <a:ext uri="{FF2B5EF4-FFF2-40B4-BE49-F238E27FC236}">
                <a16:creationId xmlns:a16="http://schemas.microsoft.com/office/drawing/2014/main" id="{D9DB38D5-938E-4F56-A8A5-592337322CE3}"/>
              </a:ext>
            </a:extLst>
          </p:cNvPr>
          <p:cNvSpPr/>
          <p:nvPr/>
        </p:nvSpPr>
        <p:spPr>
          <a:xfrm>
            <a:off x="6568750" y="2970642"/>
            <a:ext cx="4945226" cy="1224877"/>
          </a:xfrm>
          <a:prstGeom prst="roundRect">
            <a:avLst/>
          </a:prstGeom>
          <a:solidFill>
            <a:srgbClr val="EFC56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36000" rIns="36000" bIns="36000" rtlCol="0" anchor="ctr"/>
          <a:lstStyle/>
          <a:p>
            <a:pPr marL="7938" lvl="1">
              <a:defRPr/>
            </a:pPr>
            <a:r>
              <a:rPr lang="sv-SE" sz="2800" dirty="0">
                <a:solidFill>
                  <a:schemeClr val="tx1"/>
                </a:solidFill>
                <a:latin typeface="Arial" panose="020B0604020202020204" pitchFamily="34" charset="0"/>
                <a:cs typeface="Arial" panose="020B0604020202020204" pitchFamily="34" charset="0"/>
              </a:rPr>
              <a:t>Lag om tillgänglighet till digital offentlig service</a:t>
            </a:r>
            <a:endParaRPr kumimoji="0" lang="sv-SE"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15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C96FA96-916C-0601-F7C5-B319FFF608D1}"/>
              </a:ext>
            </a:extLst>
          </p:cNvPr>
          <p:cNvSpPr>
            <a:spLocks noGrp="1"/>
          </p:cNvSpPr>
          <p:nvPr>
            <p:ph type="ctrTitle"/>
          </p:nvPr>
        </p:nvSpPr>
        <p:spPr>
          <a:xfrm>
            <a:off x="1524000" y="2753833"/>
            <a:ext cx="9144000" cy="1033756"/>
          </a:xfrm>
        </p:spPr>
        <p:txBody>
          <a:bodyPr>
            <a:normAutofit/>
          </a:bodyPr>
          <a:lstStyle/>
          <a:p>
            <a:r>
              <a:rPr lang="sv-SE" sz="4400" b="1" dirty="0">
                <a:latin typeface="Arial" panose="020B0604020202020204" pitchFamily="34" charset="0"/>
                <a:cs typeface="Arial" panose="020B0604020202020204" pitchFamily="34" charset="0"/>
              </a:rPr>
              <a:t>EN 301 549</a:t>
            </a:r>
          </a:p>
        </p:txBody>
      </p:sp>
      <p:sp>
        <p:nvSpPr>
          <p:cNvPr id="6" name="Underrubrik 5">
            <a:extLst>
              <a:ext uri="{FF2B5EF4-FFF2-40B4-BE49-F238E27FC236}">
                <a16:creationId xmlns:a16="http://schemas.microsoft.com/office/drawing/2014/main" id="{F1933FE1-2C77-ED4D-86A9-CE580DB093AD}"/>
              </a:ext>
            </a:extLst>
          </p:cNvPr>
          <p:cNvSpPr>
            <a:spLocks noGrp="1"/>
          </p:cNvSpPr>
          <p:nvPr>
            <p:ph type="subTitle" idx="1"/>
          </p:nvPr>
        </p:nvSpPr>
        <p:spPr>
          <a:xfrm>
            <a:off x="1524000" y="3715559"/>
            <a:ext cx="9144000" cy="799140"/>
          </a:xfrm>
        </p:spPr>
        <p:txBody>
          <a:bodyPr/>
          <a:lstStyle/>
          <a:p>
            <a:r>
              <a:rPr lang="sv-SE" dirty="0">
                <a:latin typeface="Arial" panose="020B0604020202020204" pitchFamily="34" charset="0"/>
                <a:cs typeface="Arial" panose="020B0604020202020204" pitchFamily="34" charset="0"/>
              </a:rPr>
              <a:t>Europeisk standard för IKT-produkter</a:t>
            </a:r>
          </a:p>
        </p:txBody>
      </p:sp>
      <p:sp>
        <p:nvSpPr>
          <p:cNvPr id="2" name="Platshållare för datum 1">
            <a:extLst>
              <a:ext uri="{FF2B5EF4-FFF2-40B4-BE49-F238E27FC236}">
                <a16:creationId xmlns:a16="http://schemas.microsoft.com/office/drawing/2014/main" id="{C23DF391-9A9E-92C8-11CA-307D665D39EF}"/>
              </a:ext>
            </a:extLst>
          </p:cNvPr>
          <p:cNvSpPr>
            <a:spLocks noGrp="1"/>
          </p:cNvSpPr>
          <p:nvPr>
            <p:ph type="dt" sz="half" idx="4294967295"/>
          </p:nvPr>
        </p:nvSpPr>
        <p:spPr>
          <a:xfrm>
            <a:off x="0" y="0"/>
            <a:ext cx="0" cy="0"/>
          </a:xfrm>
        </p:spPr>
        <p:txBody>
          <a:bodyPr/>
          <a:lstStyle/>
          <a:p>
            <a:fld id="{C15F2E26-F29D-304C-BF9B-3C8E92E83937}" type="datetime1">
              <a:rPr lang="sv-SE" smtClean="0">
                <a:latin typeface="Arial" panose="020B0604020202020204" pitchFamily="34" charset="0"/>
                <a:cs typeface="Arial" panose="020B0604020202020204" pitchFamily="34" charset="0"/>
              </a:rPr>
              <a:t>2024-06-12</a:t>
            </a:fld>
            <a:endParaRPr lang="sv-SE">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9B5B3D0E-89CB-95FF-A4EF-374C2F0753E2}"/>
              </a:ext>
            </a:extLst>
          </p:cNvPr>
          <p:cNvSpPr>
            <a:spLocks noGrp="1"/>
          </p:cNvSpPr>
          <p:nvPr>
            <p:ph type="sldNum" sz="quarter" idx="4294967295"/>
          </p:nvPr>
        </p:nvSpPr>
        <p:spPr>
          <a:xfrm>
            <a:off x="0" y="0"/>
            <a:ext cx="0" cy="0"/>
          </a:xfrm>
        </p:spPr>
        <p:txBody>
          <a:bodyPr/>
          <a:lstStyle/>
          <a:p>
            <a:fld id="{F1E63442-0EC0-F64C-9080-F67E9A1BCC95}" type="slidenum">
              <a:rPr lang="sv-SE" smtClean="0">
                <a:latin typeface="Arial" panose="020B0604020202020204" pitchFamily="34" charset="0"/>
                <a:cs typeface="Arial" panose="020B0604020202020204" pitchFamily="34" charset="0"/>
              </a:rPr>
              <a:t>16</a:t>
            </a:fld>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55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67F8-2581-764A-B1A7-7ED55DBE7284}"/>
              </a:ext>
            </a:extLst>
          </p:cNvPr>
          <p:cNvSpPr>
            <a:spLocks noGrp="1"/>
          </p:cNvSpPr>
          <p:nvPr>
            <p:ph type="title"/>
          </p:nvPr>
        </p:nvSpPr>
        <p:spPr>
          <a:xfrm>
            <a:off x="749300" y="571500"/>
            <a:ext cx="3594100" cy="676440"/>
          </a:xfrm>
        </p:spPr>
        <p:txBody>
          <a:bodyPr/>
          <a:lstStyle/>
          <a:p>
            <a:r>
              <a:rPr lang="en-NO" b="1" dirty="0">
                <a:latin typeface="Arial" panose="020B0604020202020204" pitchFamily="34" charset="0"/>
                <a:cs typeface="Arial" panose="020B0604020202020204" pitchFamily="34" charset="0"/>
              </a:rPr>
              <a:t>WCAG</a:t>
            </a:r>
          </a:p>
        </p:txBody>
      </p:sp>
      <p:pic>
        <p:nvPicPr>
          <p:cNvPr id="4" name="Plassholder for innhold 4" descr="WCAG's fem principer om att uppfatta, styra och förstå samt principen om robusthet, illustration.">
            <a:extLst>
              <a:ext uri="{FF2B5EF4-FFF2-40B4-BE49-F238E27FC236}">
                <a16:creationId xmlns:a16="http://schemas.microsoft.com/office/drawing/2014/main" id="{3045140E-6284-1C40-98AE-BFEEE172B0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507" cy="6858000"/>
          </a:xfrm>
          <a:prstGeom prst="rect">
            <a:avLst/>
          </a:prstGeom>
        </p:spPr>
      </p:pic>
    </p:spTree>
    <p:extLst>
      <p:ext uri="{BB962C8B-B14F-4D97-AF65-F5344CB8AC3E}">
        <p14:creationId xmlns:p14="http://schemas.microsoft.com/office/powerpoint/2010/main" val="227550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7061B-1A7D-7743-803F-1E7137FCC160}"/>
              </a:ext>
            </a:extLst>
          </p:cNvPr>
          <p:cNvSpPr>
            <a:spLocks noGrp="1"/>
          </p:cNvSpPr>
          <p:nvPr>
            <p:ph type="title"/>
          </p:nvPr>
        </p:nvSpPr>
        <p:spPr>
          <a:xfrm>
            <a:off x="538430" y="525035"/>
            <a:ext cx="5062072" cy="922130"/>
          </a:xfrm>
        </p:spPr>
        <p:txBody>
          <a:bodyPr anchor="b">
            <a:noAutofit/>
          </a:bodyPr>
          <a:lstStyle/>
          <a:p>
            <a:r>
              <a:rPr lang="en-US" sz="3200" b="1" dirty="0"/>
              <a:t>WCAG 2.1</a:t>
            </a:r>
          </a:p>
        </p:txBody>
      </p:sp>
      <p:sp>
        <p:nvSpPr>
          <p:cNvPr id="3" name="Platshållare för innehåll 2">
            <a:extLst>
              <a:ext uri="{FF2B5EF4-FFF2-40B4-BE49-F238E27FC236}">
                <a16:creationId xmlns:a16="http://schemas.microsoft.com/office/drawing/2014/main" id="{8FC720A1-7F50-AE49-A465-F28C2A81C657}"/>
              </a:ext>
            </a:extLst>
          </p:cNvPr>
          <p:cNvSpPr>
            <a:spLocks noGrp="1"/>
          </p:cNvSpPr>
          <p:nvPr>
            <p:ph type="body" sz="quarter" idx="11"/>
          </p:nvPr>
        </p:nvSpPr>
        <p:spPr>
          <a:xfrm>
            <a:off x="538430" y="1238995"/>
            <a:ext cx="4743433" cy="5093970"/>
          </a:xfrm>
        </p:spPr>
        <p:txBody>
          <a:bodyPr anchor="t">
            <a:noAutofit/>
          </a:bodyPr>
          <a:lstStyle/>
          <a:p>
            <a:pPr marL="285750" indent="-285750">
              <a:lnSpc>
                <a:spcPct val="160000"/>
              </a:lnSpc>
              <a:spcBef>
                <a:spcPts val="0"/>
              </a:spcBef>
              <a:buFont typeface="Arial" panose="020B0604020202020204" pitchFamily="34" charset="0"/>
              <a:buChar char="•"/>
            </a:pPr>
            <a:r>
              <a:rPr lang="nb-NO" sz="2000" dirty="0" err="1">
                <a:latin typeface="Arial" panose="020B0604020202020204" pitchFamily="34" charset="0"/>
                <a:cs typeface="Arial" panose="020B0604020202020204" pitchFamily="34" charset="0"/>
              </a:rPr>
              <a:t>Tekniska</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funktionskrav</a:t>
            </a:r>
            <a:endParaRPr lang="nb-NO" sz="2000" dirty="0">
              <a:latin typeface="Arial" panose="020B0604020202020204" pitchFamily="34" charset="0"/>
              <a:cs typeface="Arial" panose="020B0604020202020204" pitchFamily="34" charset="0"/>
            </a:endParaRPr>
          </a:p>
          <a:p>
            <a:pPr marL="285750" indent="-285750">
              <a:lnSpc>
                <a:spcPct val="160000"/>
              </a:lnSpc>
              <a:spcBef>
                <a:spcPts val="0"/>
              </a:spcBef>
              <a:buFont typeface="Arial" panose="020B0604020202020204" pitchFamily="34" charset="0"/>
              <a:buChar char="•"/>
            </a:pPr>
            <a:r>
              <a:rPr lang="nb-NO" sz="2000" dirty="0">
                <a:latin typeface="Arial" panose="020B0604020202020204" pitchFamily="34" charset="0"/>
                <a:cs typeface="Arial" panose="020B0604020202020204" pitchFamily="34" charset="0"/>
              </a:rPr>
              <a:t>WCAG </a:t>
            </a:r>
            <a:r>
              <a:rPr lang="nb-NO" sz="2000" dirty="0" err="1">
                <a:latin typeface="Arial" panose="020B0604020202020204" pitchFamily="34" charset="0"/>
                <a:cs typeface="Arial" panose="020B0604020202020204" pitchFamily="34" charset="0"/>
              </a:rPr>
              <a:t>säger</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inte</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hur</a:t>
            </a:r>
            <a:r>
              <a:rPr lang="nb-NO" sz="2000" dirty="0">
                <a:latin typeface="Arial" panose="020B0604020202020204" pitchFamily="34" charset="0"/>
                <a:cs typeface="Arial" panose="020B0604020202020204" pitchFamily="34" charset="0"/>
              </a:rPr>
              <a:t> ett problem </a:t>
            </a:r>
            <a:r>
              <a:rPr lang="nb-NO" sz="2000" dirty="0" err="1">
                <a:latin typeface="Arial" panose="020B0604020202020204" pitchFamily="34" charset="0"/>
                <a:cs typeface="Arial" panose="020B0604020202020204" pitchFamily="34" charset="0"/>
              </a:rPr>
              <a:t>ska</a:t>
            </a:r>
            <a:r>
              <a:rPr lang="nb-NO" sz="2000" dirty="0">
                <a:latin typeface="Arial" panose="020B0604020202020204" pitchFamily="34" charset="0"/>
                <a:cs typeface="Arial" panose="020B0604020202020204" pitchFamily="34" charset="0"/>
              </a:rPr>
              <a:t> </a:t>
            </a:r>
            <a:r>
              <a:rPr lang="nb-NO" sz="2000" dirty="0" err="1">
                <a:latin typeface="Arial" panose="020B0604020202020204" pitchFamily="34" charset="0"/>
                <a:cs typeface="Arial" panose="020B0604020202020204" pitchFamily="34" charset="0"/>
              </a:rPr>
              <a:t>lösas</a:t>
            </a:r>
            <a:endParaRPr lang="nb-NO" sz="2000" dirty="0">
              <a:latin typeface="Arial" panose="020B0604020202020204" pitchFamily="34" charset="0"/>
              <a:cs typeface="Arial" panose="020B0604020202020204" pitchFamily="34" charset="0"/>
            </a:endParaRPr>
          </a:p>
          <a:p>
            <a:pPr marL="285750" indent="-285750">
              <a:lnSpc>
                <a:spcPct val="160000"/>
              </a:lnSpc>
              <a:spcBef>
                <a:spcPts val="0"/>
              </a:spcBef>
              <a:buFont typeface="Arial" panose="020B0604020202020204" pitchFamily="34" charset="0"/>
              <a:buChar char="•"/>
            </a:pPr>
            <a:r>
              <a:rPr lang="nb-NO" sz="2000" dirty="0">
                <a:latin typeface="Arial" panose="020B0604020202020204" pitchFamily="34" charset="0"/>
                <a:cs typeface="Arial" panose="020B0604020202020204" pitchFamily="34" charset="0"/>
              </a:rPr>
              <a:t>WCAG 2.2 </a:t>
            </a:r>
            <a:r>
              <a:rPr lang="nb-NO" sz="2000" dirty="0" err="1">
                <a:latin typeface="Arial" panose="020B0604020202020204" pitchFamily="34" charset="0"/>
                <a:cs typeface="Arial" panose="020B0604020202020204" pitchFamily="34" charset="0"/>
              </a:rPr>
              <a:t>är</a:t>
            </a:r>
            <a:r>
              <a:rPr lang="nb-NO" sz="2000" dirty="0">
                <a:latin typeface="Arial" panose="020B0604020202020204" pitchFamily="34" charset="0"/>
                <a:cs typeface="Arial" panose="020B0604020202020204" pitchFamily="34" charset="0"/>
              </a:rPr>
              <a:t> en </a:t>
            </a:r>
            <a:r>
              <a:rPr lang="nb-NO" sz="2000" dirty="0" err="1">
                <a:latin typeface="Arial" panose="020B0604020202020204" pitchFamily="34" charset="0"/>
                <a:cs typeface="Arial" panose="020B0604020202020204" pitchFamily="34" charset="0"/>
              </a:rPr>
              <a:t>rekommendation</a:t>
            </a:r>
            <a:endParaRPr lang="nb-NO" sz="2000" dirty="0">
              <a:latin typeface="Arial" panose="020B0604020202020204" pitchFamily="34" charset="0"/>
              <a:cs typeface="Arial" panose="020B0604020202020204" pitchFamily="34" charset="0"/>
            </a:endParaRPr>
          </a:p>
          <a:p>
            <a:pPr marL="285750" indent="-285750">
              <a:lnSpc>
                <a:spcPct val="160000"/>
              </a:lnSpc>
              <a:spcBef>
                <a:spcPts val="0"/>
              </a:spcBef>
              <a:buFont typeface="Arial" panose="020B0604020202020204" pitchFamily="34" charset="0"/>
              <a:buChar char="•"/>
            </a:pPr>
            <a:r>
              <a:rPr lang="nb-NO" sz="2000" dirty="0">
                <a:latin typeface="Arial" panose="020B0604020202020204" pitchFamily="34" charset="0"/>
                <a:cs typeface="Arial" panose="020B0604020202020204" pitchFamily="34" charset="0"/>
              </a:rPr>
              <a:t>Totalt 78 </a:t>
            </a:r>
            <a:r>
              <a:rPr lang="nb-NO" sz="2000" dirty="0" err="1">
                <a:latin typeface="Arial" panose="020B0604020202020204" pitchFamily="34" charset="0"/>
                <a:cs typeface="Arial" panose="020B0604020202020204" pitchFamily="34" charset="0"/>
              </a:rPr>
              <a:t>framgångskriterier</a:t>
            </a:r>
            <a:endParaRPr lang="nb-NO" sz="2000" dirty="0">
              <a:latin typeface="Arial" panose="020B0604020202020204" pitchFamily="34" charset="0"/>
              <a:cs typeface="Arial" panose="020B0604020202020204" pitchFamily="34" charset="0"/>
            </a:endParaRPr>
          </a:p>
          <a:p>
            <a:pPr marL="971550" lvl="1" indent="-285750">
              <a:lnSpc>
                <a:spcPct val="160000"/>
              </a:lnSpc>
              <a:spcBef>
                <a:spcPts val="0"/>
              </a:spcBef>
              <a:buFont typeface="Arial" panose="020B0604020202020204" pitchFamily="34" charset="0"/>
              <a:buChar char="•"/>
            </a:pPr>
            <a:r>
              <a:rPr lang="nb-NO" sz="1600" dirty="0">
                <a:latin typeface="Arial" panose="020B0604020202020204" pitchFamily="34" charset="0"/>
                <a:cs typeface="Arial" panose="020B0604020202020204" pitchFamily="34" charset="0"/>
              </a:rPr>
              <a:t>3 nivåer (A, AA </a:t>
            </a:r>
            <a:r>
              <a:rPr lang="nb-NO" sz="1600" dirty="0" err="1">
                <a:latin typeface="Arial" panose="020B0604020202020204" pitchFamily="34" charset="0"/>
                <a:cs typeface="Arial" panose="020B0604020202020204" pitchFamily="34" charset="0"/>
              </a:rPr>
              <a:t>och</a:t>
            </a:r>
            <a:r>
              <a:rPr lang="nb-NO" sz="1600" dirty="0">
                <a:latin typeface="Arial" panose="020B0604020202020204" pitchFamily="34" charset="0"/>
                <a:cs typeface="Arial" panose="020B0604020202020204" pitchFamily="34" charset="0"/>
              </a:rPr>
              <a:t> AAA)</a:t>
            </a:r>
          </a:p>
          <a:p>
            <a:pPr marL="971550" lvl="1" indent="-285750">
              <a:lnSpc>
                <a:spcPct val="160000"/>
              </a:lnSpc>
              <a:spcBef>
                <a:spcPts val="0"/>
              </a:spcBef>
              <a:buFont typeface="Arial" panose="020B0604020202020204" pitchFamily="34" charset="0"/>
              <a:buChar char="•"/>
            </a:pPr>
            <a:r>
              <a:rPr lang="nb-NO" sz="1600" dirty="0">
                <a:latin typeface="Arial" panose="020B0604020202020204" pitchFamily="34" charset="0"/>
                <a:cs typeface="Arial" panose="020B0604020202020204" pitchFamily="34" charset="0"/>
              </a:rPr>
              <a:t>Lagkrav: nivå AA, inklusive alla</a:t>
            </a:r>
            <a:br>
              <a:rPr lang="nb-NO" sz="1600" dirty="0">
                <a:latin typeface="Arial" panose="020B0604020202020204" pitchFamily="34" charset="0"/>
                <a:cs typeface="Arial" panose="020B0604020202020204" pitchFamily="34" charset="0"/>
              </a:rPr>
            </a:br>
            <a:r>
              <a:rPr lang="nb-NO" sz="1600" dirty="0">
                <a:latin typeface="Arial" panose="020B0604020202020204" pitchFamily="34" charset="0"/>
                <a:cs typeface="Arial" panose="020B0604020202020204" pitchFamily="34" charset="0"/>
              </a:rPr>
              <a:t>på nivå A</a:t>
            </a:r>
          </a:p>
        </p:txBody>
      </p:sp>
      <p:pic>
        <p:nvPicPr>
          <p:cNvPr id="8" name="Platshållare för bild 7" descr="En katt med en polismössa i närbild, foto.">
            <a:extLst>
              <a:ext uri="{FF2B5EF4-FFF2-40B4-BE49-F238E27FC236}">
                <a16:creationId xmlns:a16="http://schemas.microsoft.com/office/drawing/2014/main" id="{244E787D-2F4B-7CE9-0B7D-93723239812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1988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0CEE016-58E4-2638-73D7-539F30F55B1E}"/>
              </a:ext>
            </a:extLst>
          </p:cNvPr>
          <p:cNvSpPr>
            <a:spLocks noGrp="1"/>
          </p:cNvSpPr>
          <p:nvPr>
            <p:ph type="ctrTitle"/>
          </p:nvPr>
        </p:nvSpPr>
        <p:spPr>
          <a:xfrm>
            <a:off x="1524000" y="2207890"/>
            <a:ext cx="9144000" cy="2063541"/>
          </a:xfrm>
        </p:spPr>
        <p:txBody>
          <a:bodyPr>
            <a:normAutofit/>
          </a:bodyPr>
          <a:lstStyle/>
          <a:p>
            <a:r>
              <a:rPr lang="sv-SE" sz="5400" b="1" dirty="0">
                <a:latin typeface="Arial" panose="020B0604020202020204" pitchFamily="34" charset="0"/>
                <a:cs typeface="Arial" panose="020B0604020202020204" pitchFamily="34" charset="0"/>
              </a:rPr>
              <a:t>Teknik</a:t>
            </a:r>
          </a:p>
        </p:txBody>
      </p:sp>
      <p:sp>
        <p:nvSpPr>
          <p:cNvPr id="2" name="Underrubrik 1">
            <a:extLst>
              <a:ext uri="{FF2B5EF4-FFF2-40B4-BE49-F238E27FC236}">
                <a16:creationId xmlns:a16="http://schemas.microsoft.com/office/drawing/2014/main" id="{55857DF5-5701-D900-8A53-F0241213BBBF}"/>
              </a:ext>
            </a:extLst>
          </p:cNvPr>
          <p:cNvSpPr>
            <a:spLocks noGrp="1"/>
          </p:cNvSpPr>
          <p:nvPr>
            <p:ph type="subTitle" idx="1"/>
          </p:nvPr>
        </p:nvSpPr>
        <p:spPr/>
        <p:txBody>
          <a:bodyPr>
            <a:normAutofit/>
          </a:bodyPr>
          <a:lstStyle/>
          <a:p>
            <a:r>
              <a:rPr lang="sv-SE" sz="2000" dirty="0">
                <a:latin typeface="Arial" panose="020B0604020202020204" pitchFamily="34" charset="0"/>
                <a:cs typeface="Arial" panose="020B0604020202020204" pitchFamily="34" charset="0"/>
              </a:rPr>
              <a:t>Landmärken, gränssnitt, sidstruktur, språk med mera</a:t>
            </a:r>
          </a:p>
        </p:txBody>
      </p:sp>
    </p:spTree>
    <p:extLst>
      <p:ext uri="{BB962C8B-B14F-4D97-AF65-F5344CB8AC3E}">
        <p14:creationId xmlns:p14="http://schemas.microsoft.com/office/powerpoint/2010/main" val="290380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9E34B54F-A16E-F44C-8E5A-888714DBEBFE}"/>
              </a:ext>
            </a:extLst>
          </p:cNvPr>
          <p:cNvSpPr>
            <a:spLocks noGrp="1"/>
          </p:cNvSpPr>
          <p:nvPr>
            <p:ph type="title" idx="4294967295"/>
          </p:nvPr>
        </p:nvSpPr>
        <p:spPr>
          <a:xfrm>
            <a:off x="813815" y="978408"/>
            <a:ext cx="4352909" cy="1106424"/>
          </a:xfrm>
        </p:spPr>
        <p:txBody>
          <a:bodyPr vert="horz" lIns="91440" tIns="45720" rIns="91440" bIns="45720" rtlCol="0" anchor="ctr">
            <a:normAutofit/>
          </a:bodyPr>
          <a:lstStyle/>
          <a:p>
            <a:r>
              <a:rPr lang="en-US" sz="2800" b="1" kern="1200" dirty="0">
                <a:latin typeface="Arial" panose="020B0604020202020204" pitchFamily="34" charset="0"/>
                <a:cs typeface="Arial" panose="020B0604020202020204" pitchFamily="34" charset="0"/>
              </a:rPr>
              <a:t>Sandra Eriksson</a:t>
            </a:r>
          </a:p>
        </p:txBody>
      </p:sp>
      <p:sp>
        <p:nvSpPr>
          <p:cNvPr id="14" name="Plassholder for tekst 13">
            <a:extLst>
              <a:ext uri="{FF2B5EF4-FFF2-40B4-BE49-F238E27FC236}">
                <a16:creationId xmlns:a16="http://schemas.microsoft.com/office/drawing/2014/main" id="{171A9FDE-1F95-5F46-8BE7-021A52CC62BB}"/>
              </a:ext>
            </a:extLst>
          </p:cNvPr>
          <p:cNvSpPr>
            <a:spLocks noGrp="1"/>
          </p:cNvSpPr>
          <p:nvPr>
            <p:ph type="body" sz="quarter" idx="4294967295"/>
          </p:nvPr>
        </p:nvSpPr>
        <p:spPr>
          <a:xfrm>
            <a:off x="813816" y="2140986"/>
            <a:ext cx="4352910" cy="4188378"/>
          </a:xfrm>
        </p:spPr>
        <p:txBody>
          <a:bodyPr vert="horz" lIns="91440" tIns="45720" rIns="91440" bIns="45720" rtlCol="0">
            <a:normAutofit fontScale="92500"/>
          </a:bodyPr>
          <a:lstStyle/>
          <a:p>
            <a:pPr marL="228600" marR="0" lvl="0" fontAlgn="auto">
              <a:lnSpc>
                <a:spcPct val="150000"/>
              </a:lnSpc>
              <a:spcBef>
                <a:spcPts val="1000"/>
              </a:spcBef>
              <a:spcAft>
                <a:spcPts val="60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Har jobbat med digital tillgänglighet sedan 2016</a:t>
            </a:r>
          </a:p>
          <a:p>
            <a:pPr marL="228600" marR="0" lvl="0" fontAlgn="auto">
              <a:lnSpc>
                <a:spcPct val="150000"/>
              </a:lnSpc>
              <a:spcBef>
                <a:spcPts val="1000"/>
              </a:spcBef>
              <a:spcAft>
                <a:spcPts val="60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Certifierad som Web </a:t>
            </a:r>
            <a:r>
              <a:rPr lang="sv-SE" sz="2400" dirty="0" err="1">
                <a:latin typeface="Arial" panose="020B0604020202020204" pitchFamily="34" charset="0"/>
                <a:cs typeface="Arial" panose="020B0604020202020204" pitchFamily="34" charset="0"/>
              </a:rPr>
              <a:t>Accessibility</a:t>
            </a:r>
            <a:r>
              <a:rPr lang="sv-SE" sz="2400" dirty="0">
                <a:latin typeface="Arial" panose="020B0604020202020204" pitchFamily="34" charset="0"/>
                <a:cs typeface="Arial" panose="020B0604020202020204" pitchFamily="34" charset="0"/>
              </a:rPr>
              <a:t> Specialist</a:t>
            </a:r>
          </a:p>
          <a:p>
            <a:pPr marL="228600" marR="0" lvl="0" fontAlgn="auto">
              <a:lnSpc>
                <a:spcPct val="150000"/>
              </a:lnSpc>
              <a:spcBef>
                <a:spcPts val="1000"/>
              </a:spcBef>
              <a:spcAft>
                <a:spcPts val="600"/>
              </a:spcAft>
              <a:buClrTx/>
              <a:buSzTx/>
              <a:buFont typeface="Arial" panose="020B0604020202020204" pitchFamily="34" charset="0"/>
              <a:buChar char="•"/>
              <a:tabLst/>
              <a:defRPr/>
            </a:pPr>
            <a:r>
              <a:rPr kumimoji="0" lang="sv-SE" sz="2400" b="0" i="0" u="none" strike="noStrike" cap="none" spc="0" normalizeH="0" baseline="0" noProof="0" dirty="0">
                <a:ln>
                  <a:noFill/>
                </a:ln>
                <a:effectLst/>
                <a:uLnTx/>
                <a:uFillTx/>
                <a:latin typeface="Arial" panose="020B0604020202020204" pitchFamily="34" charset="0"/>
                <a:cs typeface="Arial" panose="020B0604020202020204" pitchFamily="34" charset="0"/>
              </a:rPr>
              <a:t>Har själv en synnedsättning</a:t>
            </a:r>
          </a:p>
          <a:p>
            <a:pPr marL="228600" marR="0" lvl="0" fontAlgn="auto">
              <a:lnSpc>
                <a:spcPct val="150000"/>
              </a:lnSpc>
              <a:spcBef>
                <a:spcPts val="1000"/>
              </a:spcBef>
              <a:spcAft>
                <a:spcPts val="600"/>
              </a:spcAft>
              <a:buClrTx/>
              <a:buSzTx/>
              <a:buFont typeface="Arial" panose="020B0604020202020204" pitchFamily="34" charset="0"/>
              <a:buChar char="•"/>
              <a:tabLst/>
              <a:defRPr/>
            </a:pPr>
            <a:r>
              <a:rPr lang="sv-SE" sz="2400" dirty="0">
                <a:latin typeface="Arial" panose="020B0604020202020204" pitchFamily="34" charset="0"/>
                <a:cs typeface="Arial" panose="020B0604020202020204" pitchFamily="34" charset="0"/>
              </a:rPr>
              <a:t>Gillar att vandra, fota och resa</a:t>
            </a:r>
            <a:endParaRPr kumimoji="0" lang="sv-SE" sz="24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4" name="Bildobjekt 3" descr="Sandra står på en gata i Gamla stan, foto.">
            <a:extLst>
              <a:ext uri="{FF2B5EF4-FFF2-40B4-BE49-F238E27FC236}">
                <a16:creationId xmlns:a16="http://schemas.microsoft.com/office/drawing/2014/main" id="{47BBDAFE-ED39-529E-98C0-A3AD779B03A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74212" y="0"/>
            <a:ext cx="3201701" cy="4801460"/>
          </a:xfrm>
          <a:prstGeom prst="rect">
            <a:avLst/>
          </a:prstGeom>
        </p:spPr>
      </p:pic>
      <p:pic>
        <p:nvPicPr>
          <p:cNvPr id="8" name="Bildobjekt 7" descr="Ett barn håller i en kamera.">
            <a:extLst>
              <a:ext uri="{FF2B5EF4-FFF2-40B4-BE49-F238E27FC236}">
                <a16:creationId xmlns:a16="http://schemas.microsoft.com/office/drawing/2014/main" id="{18AA11BD-4DDB-C43E-6B31-A20F52DC84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8590997" y="82"/>
            <a:ext cx="3601002" cy="2786662"/>
          </a:xfrm>
          <a:prstGeom prst="rect">
            <a:avLst/>
          </a:prstGeom>
        </p:spPr>
      </p:pic>
      <p:pic>
        <p:nvPicPr>
          <p:cNvPr id="15" name="Bildobjekt 14" descr="Flygbild över Central Park i New York.">
            <a:extLst>
              <a:ext uri="{FF2B5EF4-FFF2-40B4-BE49-F238E27FC236}">
                <a16:creationId xmlns:a16="http://schemas.microsoft.com/office/drawing/2014/main" id="{552D384E-25C2-86DA-11B9-4B190D2498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0639" y="4651721"/>
            <a:ext cx="3621087" cy="2206279"/>
          </a:xfrm>
          <a:prstGeom prst="rect">
            <a:avLst/>
          </a:prstGeom>
        </p:spPr>
      </p:pic>
      <p:pic>
        <p:nvPicPr>
          <p:cNvPr id="2" name="Bildobjekt 1" descr="Sandra på vandring på Sheep's head på Irland. ">
            <a:extLst>
              <a:ext uri="{FF2B5EF4-FFF2-40B4-BE49-F238E27FC236}">
                <a16:creationId xmlns:a16="http://schemas.microsoft.com/office/drawing/2014/main" id="{0A210B89-DC60-CC8A-0C1E-B747012235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8199756" y="2851434"/>
            <a:ext cx="4383914" cy="3600574"/>
          </a:xfrm>
          <a:prstGeom prst="rect">
            <a:avLst/>
          </a:prstGeom>
        </p:spPr>
      </p:pic>
    </p:spTree>
    <p:extLst>
      <p:ext uri="{BB962C8B-B14F-4D97-AF65-F5344CB8AC3E}">
        <p14:creationId xmlns:p14="http://schemas.microsoft.com/office/powerpoint/2010/main" val="251951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E269BD-5F7A-B3E8-8336-7738781EC509}"/>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Landmärken</a:t>
            </a:r>
          </a:p>
        </p:txBody>
      </p:sp>
      <p:sp>
        <p:nvSpPr>
          <p:cNvPr id="11" name="Text Placeholder 10">
            <a:extLst>
              <a:ext uri="{FF2B5EF4-FFF2-40B4-BE49-F238E27FC236}">
                <a16:creationId xmlns:a16="http://schemas.microsoft.com/office/drawing/2014/main" id="{F9E61A08-3E9A-5F3C-05A8-7E94036A6E5A}"/>
              </a:ext>
            </a:extLst>
          </p:cNvPr>
          <p:cNvSpPr>
            <a:spLocks noGrp="1"/>
          </p:cNvSpPr>
          <p:nvPr>
            <p:ph type="body" sz="quarter" idx="11"/>
          </p:nvPr>
        </p:nvSpPr>
        <p:spPr>
          <a:xfrm>
            <a:off x="538429" y="1777363"/>
            <a:ext cx="2574885" cy="4808493"/>
          </a:xfrm>
        </p:spPr>
        <p:txBody>
          <a:bodyPr>
            <a:normAutofit/>
          </a:bodyPr>
          <a:lstStyle/>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header</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sidhuvud</a:t>
            </a:r>
          </a:p>
          <a:p>
            <a:pPr marL="342900" indent="-342900">
              <a:buFont typeface="Arial" panose="020B0604020202020204" pitchFamily="34" charset="0"/>
              <a:buChar char="•"/>
            </a:pPr>
            <a:r>
              <a:rPr lang="sv-SE" sz="1600" dirty="0">
                <a:latin typeface="Arial" panose="020B0604020202020204" pitchFamily="34" charset="0"/>
                <a:cs typeface="Arial" panose="020B0604020202020204" pitchFamily="34" charset="0"/>
              </a:rPr>
              <a:t>nav</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navigationsområde</a:t>
            </a:r>
          </a:p>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main</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huvudinnehåll</a:t>
            </a:r>
          </a:p>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footer</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sidfot</a:t>
            </a:r>
          </a:p>
        </p:txBody>
      </p:sp>
      <p:sp>
        <p:nvSpPr>
          <p:cNvPr id="12" name="Text Placeholder 10">
            <a:extLst>
              <a:ext uri="{FF2B5EF4-FFF2-40B4-BE49-F238E27FC236}">
                <a16:creationId xmlns:a16="http://schemas.microsoft.com/office/drawing/2014/main" id="{3F5F9EA5-F827-92E3-D2AE-0D0857AF9E5F}"/>
              </a:ext>
            </a:extLst>
          </p:cNvPr>
          <p:cNvSpPr txBox="1">
            <a:spLocks/>
          </p:cNvSpPr>
          <p:nvPr/>
        </p:nvSpPr>
        <p:spPr>
          <a:xfrm>
            <a:off x="3069466" y="1777363"/>
            <a:ext cx="2764972" cy="480849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800"/>
              </a:spcAft>
              <a:buFont typeface="Wingdings" pitchFamily="2" charset="2"/>
              <a:buNone/>
              <a:defRPr sz="2800" b="0" i="0" kern="1200">
                <a:solidFill>
                  <a:schemeClr val="bg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bg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bg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bg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aside</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sidoinnehåll</a:t>
            </a:r>
          </a:p>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section</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sektion</a:t>
            </a:r>
          </a:p>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article</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artikel</a:t>
            </a:r>
          </a:p>
          <a:p>
            <a:pPr marL="342900" indent="-342900">
              <a:buFont typeface="Arial" panose="020B0604020202020204" pitchFamily="34" charset="0"/>
              <a:buChar char="•"/>
            </a:pPr>
            <a:r>
              <a:rPr lang="sv-SE" sz="1600" dirty="0" err="1">
                <a:latin typeface="Arial" panose="020B0604020202020204" pitchFamily="34" charset="0"/>
                <a:cs typeface="Arial" panose="020B0604020202020204" pitchFamily="34" charset="0"/>
              </a:rPr>
              <a:t>search</a:t>
            </a:r>
            <a:r>
              <a:rPr lang="sv-SE" sz="1600" dirty="0">
                <a:latin typeface="Arial" panose="020B0604020202020204" pitchFamily="34" charset="0"/>
                <a:cs typeface="Arial" panose="020B0604020202020204" pitchFamily="34" charset="0"/>
              </a:rPr>
              <a:t>/</a:t>
            </a:r>
            <a:r>
              <a:rPr lang="sv-SE" sz="1600" dirty="0" err="1">
                <a:latin typeface="Arial" panose="020B0604020202020204" pitchFamily="34" charset="0"/>
                <a:cs typeface="Arial" panose="020B0604020202020204" pitchFamily="34" charset="0"/>
              </a:rPr>
              <a:t>role</a:t>
            </a:r>
            <a:r>
              <a:rPr lang="sv-SE" sz="1600" dirty="0">
                <a:latin typeface="Arial" panose="020B0604020202020204" pitchFamily="34" charset="0"/>
                <a:cs typeface="Arial" panose="020B0604020202020204" pitchFamily="34" charset="0"/>
              </a:rPr>
              <a:t>=”</a:t>
            </a:r>
            <a:r>
              <a:rPr lang="sv-SE" sz="1600" dirty="0" err="1">
                <a:latin typeface="Arial" panose="020B0604020202020204" pitchFamily="34" charset="0"/>
                <a:cs typeface="Arial" panose="020B0604020202020204" pitchFamily="34" charset="0"/>
              </a:rPr>
              <a:t>search</a:t>
            </a:r>
            <a:r>
              <a:rPr lang="sv-SE" sz="1600" dirty="0">
                <a:latin typeface="Arial" panose="020B0604020202020204" pitchFamily="34" charset="0"/>
                <a:cs typeface="Arial" panose="020B0604020202020204" pitchFamily="34" charset="0"/>
              </a:rPr>
              <a:t>”</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sökformulär</a:t>
            </a:r>
          </a:p>
        </p:txBody>
      </p:sp>
      <p:pic>
        <p:nvPicPr>
          <p:cNvPr id="13" name="Bildobjekt 7" descr="Områden på en webbsida, ritning.">
            <a:extLst>
              <a:ext uri="{FF2B5EF4-FFF2-40B4-BE49-F238E27FC236}">
                <a16:creationId xmlns:a16="http://schemas.microsoft.com/office/drawing/2014/main" id="{8185308F-8F15-B943-EF7A-04CB57E62EB4}"/>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096000" y="0"/>
            <a:ext cx="6096000" cy="6858000"/>
          </a:xfrm>
          <a:prstGeom prst="rect">
            <a:avLst/>
          </a:prstGeom>
          <a:solidFill>
            <a:schemeClr val="bg1"/>
          </a:solidFill>
          <a:ln>
            <a:solidFill>
              <a:schemeClr val="bg1"/>
            </a:solidFill>
          </a:ln>
        </p:spPr>
      </p:pic>
    </p:spTree>
    <p:extLst>
      <p:ext uri="{BB962C8B-B14F-4D97-AF65-F5344CB8AC3E}">
        <p14:creationId xmlns:p14="http://schemas.microsoft.com/office/powerpoint/2010/main" val="248712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B5EED-C81A-568C-CFC8-467F48856AC2}"/>
              </a:ext>
            </a:extLst>
          </p:cNvPr>
          <p:cNvSpPr>
            <a:spLocks noGrp="1"/>
          </p:cNvSpPr>
          <p:nvPr>
            <p:ph type="title"/>
          </p:nvPr>
        </p:nvSpPr>
        <p:spPr>
          <a:xfrm>
            <a:off x="538430" y="855235"/>
            <a:ext cx="5062072" cy="884940"/>
          </a:xfrm>
        </p:spPr>
        <p:txBody>
          <a:bodyPr/>
          <a:lstStyle/>
          <a:p>
            <a:r>
              <a:rPr lang="sv-SE" sz="3400" dirty="0">
                <a:latin typeface="Arial" panose="020B0604020202020204" pitchFamily="34" charset="0"/>
                <a:cs typeface="Arial" panose="020B0604020202020204" pitchFamily="34" charset="0"/>
              </a:rPr>
              <a:t>Uppmärkning av text</a:t>
            </a:r>
          </a:p>
        </p:txBody>
      </p:sp>
      <p:sp>
        <p:nvSpPr>
          <p:cNvPr id="3" name="Platshållare för text 2">
            <a:extLst>
              <a:ext uri="{FF2B5EF4-FFF2-40B4-BE49-F238E27FC236}">
                <a16:creationId xmlns:a16="http://schemas.microsoft.com/office/drawing/2014/main" id="{D9628205-B04E-C025-E75B-B5FC00369A22}"/>
              </a:ext>
            </a:extLst>
          </p:cNvPr>
          <p:cNvSpPr>
            <a:spLocks noGrp="1"/>
          </p:cNvSpPr>
          <p:nvPr>
            <p:ph type="body" sz="quarter" idx="11"/>
          </p:nvPr>
        </p:nvSpPr>
        <p:spPr/>
        <p:txBody>
          <a:bodyPr>
            <a:normAutofit lnSpcReduction="10000"/>
          </a:bodyPr>
          <a:lstStyle/>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Rubriker ska vara uppmärkta rubrikformat</a:t>
            </a: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Tabeller märks upp som tabeller, listor som listor, länkar, citat och så vidare</a:t>
            </a:r>
          </a:p>
        </p:txBody>
      </p:sp>
      <p:pic>
        <p:nvPicPr>
          <p:cNvPr id="8" name="Picture Placeholder 7" descr="Rubriknivåer i ett dokument, skärmdump.">
            <a:extLst>
              <a:ext uri="{FF2B5EF4-FFF2-40B4-BE49-F238E27FC236}">
                <a16:creationId xmlns:a16="http://schemas.microsoft.com/office/drawing/2014/main" id="{6504D617-9C1A-41EF-A7B1-0A78659B2C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r="18286"/>
          <a:stretch/>
        </p:blipFill>
        <p:spPr>
          <a:xfrm>
            <a:off x="6096000" y="0"/>
            <a:ext cx="6096000" cy="6858000"/>
          </a:xfrm>
        </p:spPr>
      </p:pic>
    </p:spTree>
    <p:extLst>
      <p:ext uri="{BB962C8B-B14F-4D97-AF65-F5344CB8AC3E}">
        <p14:creationId xmlns:p14="http://schemas.microsoft.com/office/powerpoint/2010/main" val="3897667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1369868-3D39-F877-DA66-E9250000B195}"/>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Språk</a:t>
            </a:r>
          </a:p>
        </p:txBody>
      </p:sp>
      <p:sp>
        <p:nvSpPr>
          <p:cNvPr id="7" name="Platshållare för text 6">
            <a:extLst>
              <a:ext uri="{FF2B5EF4-FFF2-40B4-BE49-F238E27FC236}">
                <a16:creationId xmlns:a16="http://schemas.microsoft.com/office/drawing/2014/main" id="{7E34AB51-F40A-D152-91B3-74A85E588A2B}"/>
              </a:ext>
            </a:extLst>
          </p:cNvPr>
          <p:cNvSpPr>
            <a:spLocks noGrp="1"/>
          </p:cNvSpPr>
          <p:nvPr>
            <p:ph type="body" sz="quarter" idx="11"/>
          </p:nvPr>
        </p:nvSpPr>
        <p:spPr/>
        <p:txBody>
          <a:bodyPr/>
          <a:lstStyle/>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Ställ in rätt språk på webbplatsen</a:t>
            </a: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Ställ in avvikande språk, som skiljer sig från sidans huvudinnehåll</a:t>
            </a:r>
          </a:p>
        </p:txBody>
      </p:sp>
      <p:sp>
        <p:nvSpPr>
          <p:cNvPr id="9" name="textruta 8">
            <a:extLst>
              <a:ext uri="{FF2B5EF4-FFF2-40B4-BE49-F238E27FC236}">
                <a16:creationId xmlns:a16="http://schemas.microsoft.com/office/drawing/2014/main" id="{64BA55EF-899E-9A97-6DDD-15784A6F543F}"/>
              </a:ext>
            </a:extLst>
          </p:cNvPr>
          <p:cNvSpPr txBox="1"/>
          <p:nvPr/>
        </p:nvSpPr>
        <p:spPr>
          <a:xfrm>
            <a:off x="939484" y="4453860"/>
            <a:ext cx="1669774" cy="400110"/>
          </a:xfrm>
          <a:prstGeom prst="rect">
            <a:avLst/>
          </a:prstGeom>
          <a:noFill/>
          <a:ln>
            <a:solidFill>
              <a:schemeClr val="bg1"/>
            </a:solidFill>
          </a:ln>
        </p:spPr>
        <p:txBody>
          <a:bodyPr wrap="square" rtlCol="0">
            <a:spAutoFit/>
          </a:bodyPr>
          <a:lstStyle/>
          <a:p>
            <a:r>
              <a:rPr lang="sv-SE" sz="2000" dirty="0" err="1">
                <a:solidFill>
                  <a:schemeClr val="bg1"/>
                </a:solidFill>
                <a:latin typeface="Arial" panose="020B0604020202020204" pitchFamily="34" charset="0"/>
                <a:cs typeface="Arial" panose="020B0604020202020204" pitchFamily="34" charset="0"/>
              </a:rPr>
              <a:t>lang</a:t>
            </a:r>
            <a:r>
              <a:rPr lang="sv-SE" sz="2000" dirty="0">
                <a:solidFill>
                  <a:schemeClr val="bg1"/>
                </a:solidFill>
                <a:latin typeface="Arial" panose="020B0604020202020204" pitchFamily="34" charset="0"/>
                <a:cs typeface="Arial" panose="020B0604020202020204" pitchFamily="34" charset="0"/>
              </a:rPr>
              <a:t>=”</a:t>
            </a:r>
            <a:r>
              <a:rPr lang="sv-SE" sz="2000" dirty="0" err="1">
                <a:solidFill>
                  <a:schemeClr val="bg1"/>
                </a:solidFill>
                <a:latin typeface="Arial" panose="020B0604020202020204" pitchFamily="34" charset="0"/>
                <a:cs typeface="Arial" panose="020B0604020202020204" pitchFamily="34" charset="0"/>
              </a:rPr>
              <a:t>sv</a:t>
            </a:r>
            <a:r>
              <a:rPr lang="sv-SE" sz="2000" dirty="0">
                <a:solidFill>
                  <a:schemeClr val="bg1"/>
                </a:solidFill>
                <a:latin typeface="Arial" panose="020B0604020202020204" pitchFamily="34" charset="0"/>
                <a:cs typeface="Arial" panose="020B0604020202020204" pitchFamily="34" charset="0"/>
              </a:rPr>
              <a:t>”</a:t>
            </a:r>
          </a:p>
        </p:txBody>
      </p:sp>
      <p:pic>
        <p:nvPicPr>
          <p:cNvPr id="11" name="Platshållare för bild 10" descr="Pratbubbla som metafor för språk, illustration.">
            <a:extLst>
              <a:ext uri="{FF2B5EF4-FFF2-40B4-BE49-F238E27FC236}">
                <a16:creationId xmlns:a16="http://schemas.microsoft.com/office/drawing/2014/main" id="{9C71552F-C0B8-02F2-34FB-E50C978BE36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970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22550-252A-2446-AF53-45B5F43E92DD}"/>
              </a:ext>
            </a:extLst>
          </p:cNvPr>
          <p:cNvSpPr>
            <a:spLocks noGrp="1"/>
          </p:cNvSpPr>
          <p:nvPr>
            <p:ph type="title"/>
          </p:nvPr>
        </p:nvSpPr>
        <p:spPr/>
        <p:txBody>
          <a:bodyPr anchor="ctr">
            <a:normAutofit/>
          </a:bodyPr>
          <a:lstStyle/>
          <a:p>
            <a:r>
              <a:rPr lang="sv-SE" dirty="0">
                <a:latin typeface="Arial" panose="020B0604020202020204" pitchFamily="34" charset="0"/>
                <a:cs typeface="Arial" panose="020B0604020202020204" pitchFamily="34" charset="0"/>
              </a:rPr>
              <a:t>Ramar (</a:t>
            </a:r>
            <a:r>
              <a:rPr lang="sv-SE" dirty="0" err="1">
                <a:latin typeface="Arial" panose="020B0604020202020204" pitchFamily="34" charset="0"/>
                <a:cs typeface="Arial" panose="020B0604020202020204" pitchFamily="34" charset="0"/>
              </a:rPr>
              <a:t>iframes</a:t>
            </a:r>
            <a:r>
              <a:rPr lang="sv-SE" dirty="0">
                <a:latin typeface="Arial" panose="020B0604020202020204" pitchFamily="34" charset="0"/>
                <a:cs typeface="Arial" panose="020B0604020202020204" pitchFamily="34" charset="0"/>
              </a:rPr>
              <a:t>)</a:t>
            </a:r>
          </a:p>
        </p:txBody>
      </p:sp>
      <p:sp>
        <p:nvSpPr>
          <p:cNvPr id="3" name="textruta 2">
            <a:extLst>
              <a:ext uri="{FF2B5EF4-FFF2-40B4-BE49-F238E27FC236}">
                <a16:creationId xmlns:a16="http://schemas.microsoft.com/office/drawing/2014/main" id="{16792DAD-3FFE-DF30-0FC6-535229A1507B}"/>
              </a:ext>
            </a:extLst>
          </p:cNvPr>
          <p:cNvSpPr txBox="1"/>
          <p:nvPr/>
        </p:nvSpPr>
        <p:spPr>
          <a:xfrm>
            <a:off x="538430" y="2575640"/>
            <a:ext cx="2027583" cy="400110"/>
          </a:xfrm>
          <a:prstGeom prst="rect">
            <a:avLst/>
          </a:prstGeom>
          <a:noFill/>
          <a:ln>
            <a:solidFill>
              <a:schemeClr val="bg1"/>
            </a:solidFill>
          </a:ln>
        </p:spPr>
        <p:txBody>
          <a:bodyPr wrap="square" rtlCol="0">
            <a:spAutoFit/>
          </a:bodyPr>
          <a:lstStyle/>
          <a:p>
            <a:r>
              <a:rPr lang="sv-SE" sz="2000" dirty="0" err="1">
                <a:solidFill>
                  <a:schemeClr val="bg1"/>
                </a:solidFill>
                <a:latin typeface="Arial" panose="020B0604020202020204" pitchFamily="34" charset="0"/>
                <a:cs typeface="Arial" panose="020B0604020202020204" pitchFamily="34" charset="0"/>
              </a:rPr>
              <a:t>title</a:t>
            </a:r>
            <a:r>
              <a:rPr lang="sv-SE" sz="2000" dirty="0">
                <a:solidFill>
                  <a:schemeClr val="bg1"/>
                </a:solidFill>
                <a:latin typeface="Arial" panose="020B0604020202020204" pitchFamily="34" charset="0"/>
                <a:cs typeface="Arial" panose="020B0604020202020204" pitchFamily="34" charset="0"/>
              </a:rPr>
              <a:t>=”namn”</a:t>
            </a:r>
          </a:p>
        </p:txBody>
      </p:sp>
      <p:pic>
        <p:nvPicPr>
          <p:cNvPr id="8" name="Bildobjekt 7" descr="Exempel på hur iframes används för att bädda in film på en webbsida hur de ska vara uppmärkta i koden, skärmdump. ">
            <a:extLst>
              <a:ext uri="{FF2B5EF4-FFF2-40B4-BE49-F238E27FC236}">
                <a16:creationId xmlns:a16="http://schemas.microsoft.com/office/drawing/2014/main" id="{9A4196AC-D5F0-8101-9082-6526867B6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0"/>
            <a:ext cx="6096000" cy="6857990"/>
          </a:xfrm>
          <a:prstGeom prst="rect">
            <a:avLst/>
          </a:prstGeom>
          <a:noFill/>
        </p:spPr>
      </p:pic>
    </p:spTree>
    <p:extLst>
      <p:ext uri="{BB962C8B-B14F-4D97-AF65-F5344CB8AC3E}">
        <p14:creationId xmlns:p14="http://schemas.microsoft.com/office/powerpoint/2010/main" val="94994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660E539-419C-517A-445D-D2566B3F69B8}"/>
              </a:ext>
            </a:extLst>
          </p:cNvPr>
          <p:cNvSpPr>
            <a:spLocks noGrp="1"/>
          </p:cNvSpPr>
          <p:nvPr>
            <p:ph type="ctrTitle"/>
          </p:nvPr>
        </p:nvSpPr>
        <p:spPr/>
        <p:txBody>
          <a:bodyPr>
            <a:normAutofit/>
          </a:bodyPr>
          <a:lstStyle/>
          <a:p>
            <a:r>
              <a:rPr lang="sv-SE" sz="5400" b="1" dirty="0" err="1">
                <a:latin typeface="Arial" panose="020B0604020202020204" pitchFamily="34" charset="0"/>
                <a:cs typeface="Arial" panose="020B0604020202020204" pitchFamily="34" charset="0"/>
              </a:rPr>
              <a:t>Responsivitet</a:t>
            </a:r>
            <a:endParaRPr lang="sv-SE" sz="5400" b="1" dirty="0">
              <a:latin typeface="Arial" panose="020B0604020202020204" pitchFamily="34" charset="0"/>
              <a:cs typeface="Arial" panose="020B0604020202020204" pitchFamily="34" charset="0"/>
            </a:endParaRPr>
          </a:p>
        </p:txBody>
      </p:sp>
      <p:sp>
        <p:nvSpPr>
          <p:cNvPr id="7" name="Underrubrik 6">
            <a:extLst>
              <a:ext uri="{FF2B5EF4-FFF2-40B4-BE49-F238E27FC236}">
                <a16:creationId xmlns:a16="http://schemas.microsoft.com/office/drawing/2014/main" id="{2C391D20-0402-F425-3693-F5EE002B4CA7}"/>
              </a:ext>
            </a:extLst>
          </p:cNvPr>
          <p:cNvSpPr>
            <a:spLocks noGrp="1"/>
          </p:cNvSpPr>
          <p:nvPr>
            <p:ph type="subTitle" idx="1"/>
          </p:nvPr>
        </p:nvSpPr>
        <p:spPr>
          <a:xfrm>
            <a:off x="1524000" y="3429000"/>
            <a:ext cx="9144000" cy="799140"/>
          </a:xfrm>
        </p:spPr>
        <p:txBody>
          <a:bodyPr>
            <a:normAutofit/>
          </a:bodyPr>
          <a:lstStyle/>
          <a:p>
            <a:r>
              <a:rPr lang="sv-SE" sz="2000" dirty="0">
                <a:latin typeface="Arial" panose="020B0604020202020204" pitchFamily="34" charset="0"/>
                <a:cs typeface="Arial" panose="020B0604020202020204" pitchFamily="34" charset="0"/>
              </a:rPr>
              <a:t>Gränssnittet ska fungera väl i olika skärmbredder</a:t>
            </a:r>
          </a:p>
        </p:txBody>
      </p:sp>
    </p:spTree>
    <p:extLst>
      <p:ext uri="{BB962C8B-B14F-4D97-AF65-F5344CB8AC3E}">
        <p14:creationId xmlns:p14="http://schemas.microsoft.com/office/powerpoint/2010/main" val="319143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10DE80-43F7-AFA8-5356-15F67FD2FB5A}"/>
              </a:ext>
            </a:extLst>
          </p:cNvPr>
          <p:cNvSpPr>
            <a:spLocks noGrp="1"/>
          </p:cNvSpPr>
          <p:nvPr>
            <p:ph type="title"/>
          </p:nvPr>
        </p:nvSpPr>
        <p:spPr>
          <a:xfrm>
            <a:off x="1605169" y="2426717"/>
            <a:ext cx="8981661" cy="2004565"/>
          </a:xfrm>
        </p:spPr>
        <p:txBody>
          <a:bodyPr>
            <a:normAutofit/>
          </a:bodyPr>
          <a:lstStyle/>
          <a:p>
            <a:r>
              <a:rPr lang="sv-SE" dirty="0">
                <a:latin typeface="Arial" panose="020B0604020202020204" pitchFamily="34" charset="0"/>
                <a:cs typeface="Arial" panose="020B0604020202020204" pitchFamily="34" charset="0"/>
              </a:rPr>
              <a:t>Användarna kan nå all information och använda alla funktioner oberoende av skärmstorlek och orientering</a:t>
            </a:r>
          </a:p>
        </p:txBody>
      </p:sp>
    </p:spTree>
    <p:extLst>
      <p:ext uri="{BB962C8B-B14F-4D97-AF65-F5344CB8AC3E}">
        <p14:creationId xmlns:p14="http://schemas.microsoft.com/office/powerpoint/2010/main" val="377195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3ABC-8E1B-EECE-28EA-C5561EF58F85}"/>
              </a:ext>
            </a:extLst>
          </p:cNvPr>
          <p:cNvSpPr>
            <a:spLocks noGrp="1"/>
          </p:cNvSpPr>
          <p:nvPr>
            <p:ph type="title"/>
          </p:nvPr>
        </p:nvSpPr>
        <p:spPr>
          <a:xfrm>
            <a:off x="838200" y="-1305129"/>
            <a:ext cx="10515600" cy="1325563"/>
          </a:xfrm>
        </p:spPr>
        <p:txBody>
          <a:bodyPr anchor="t"/>
          <a:lstStyle/>
          <a:p>
            <a:pPr algn="l"/>
            <a:r>
              <a:rPr lang="sv-SE" dirty="0">
                <a:solidFill>
                  <a:schemeClr val="bg1"/>
                </a:solidFill>
              </a:rPr>
              <a:t>Exempel på </a:t>
            </a:r>
            <a:r>
              <a:rPr lang="sv-SE" dirty="0" err="1">
                <a:solidFill>
                  <a:schemeClr val="bg1"/>
                </a:solidFill>
              </a:rPr>
              <a:t>responsivitet</a:t>
            </a:r>
            <a:endParaRPr lang="sv-SE" dirty="0">
              <a:solidFill>
                <a:schemeClr val="bg1"/>
              </a:solidFill>
            </a:endParaRPr>
          </a:p>
        </p:txBody>
      </p:sp>
      <p:pic>
        <p:nvPicPr>
          <p:cNvPr id="5" name="Bildobjekt 4" descr="SRF's webbplats visad på en smal skärm i porträttsvy, skärmdump.">
            <a:extLst>
              <a:ext uri="{FF2B5EF4-FFF2-40B4-BE49-F238E27FC236}">
                <a16:creationId xmlns:a16="http://schemas.microsoft.com/office/drawing/2014/main" id="{37DC471D-34E3-2CE8-C25B-E62280A5E2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6300" y="440275"/>
            <a:ext cx="3296037" cy="5977449"/>
          </a:xfrm>
          <a:prstGeom prst="rect">
            <a:avLst/>
          </a:prstGeom>
        </p:spPr>
      </p:pic>
      <p:pic>
        <p:nvPicPr>
          <p:cNvPr id="8" name="Bildobjekt 7" descr="SRF's webbplats visad på en smal skärm i landskapsvy, skärmdump.">
            <a:extLst>
              <a:ext uri="{FF2B5EF4-FFF2-40B4-BE49-F238E27FC236}">
                <a16:creationId xmlns:a16="http://schemas.microsoft.com/office/drawing/2014/main" id="{9392287B-0045-6063-104C-3FFEC1131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4106" y="440275"/>
            <a:ext cx="6506541" cy="4341275"/>
          </a:xfrm>
          <a:prstGeom prst="rect">
            <a:avLst/>
          </a:prstGeom>
        </p:spPr>
      </p:pic>
    </p:spTree>
    <p:extLst>
      <p:ext uri="{BB962C8B-B14F-4D97-AF65-F5344CB8AC3E}">
        <p14:creationId xmlns:p14="http://schemas.microsoft.com/office/powerpoint/2010/main" val="198603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03659BE-303B-7420-E662-379D74A00C72}"/>
              </a:ext>
            </a:extLst>
          </p:cNvPr>
          <p:cNvSpPr>
            <a:spLocks noGrp="1"/>
          </p:cNvSpPr>
          <p:nvPr>
            <p:ph type="ctrTitle"/>
          </p:nvPr>
        </p:nvSpPr>
        <p:spPr/>
        <p:txBody>
          <a:bodyPr>
            <a:normAutofit/>
          </a:bodyPr>
          <a:lstStyle/>
          <a:p>
            <a:r>
              <a:rPr lang="sv-SE" sz="5400" b="1" dirty="0">
                <a:latin typeface="Arial" panose="020B0604020202020204" pitchFamily="34" charset="0"/>
                <a:cs typeface="Arial" panose="020B0604020202020204" pitchFamily="34" charset="0"/>
              </a:rPr>
              <a:t>Sidstruktur</a:t>
            </a:r>
          </a:p>
        </p:txBody>
      </p:sp>
      <p:sp>
        <p:nvSpPr>
          <p:cNvPr id="6" name="Underrubrik 5">
            <a:extLst>
              <a:ext uri="{FF2B5EF4-FFF2-40B4-BE49-F238E27FC236}">
                <a16:creationId xmlns:a16="http://schemas.microsoft.com/office/drawing/2014/main" id="{A8EF6B07-4883-F1F2-D0F1-1C80FEAD801A}"/>
              </a:ext>
            </a:extLst>
          </p:cNvPr>
          <p:cNvSpPr>
            <a:spLocks noGrp="1"/>
          </p:cNvSpPr>
          <p:nvPr>
            <p:ph type="subTitle" idx="1"/>
          </p:nvPr>
        </p:nvSpPr>
        <p:spPr>
          <a:xfrm>
            <a:off x="1524000" y="3257255"/>
            <a:ext cx="9144000" cy="799140"/>
          </a:xfrm>
        </p:spPr>
        <p:txBody>
          <a:bodyPr>
            <a:normAutofit/>
          </a:bodyPr>
          <a:lstStyle/>
          <a:p>
            <a:r>
              <a:rPr lang="sv-SE" sz="2400" dirty="0">
                <a:latin typeface="Arial" panose="020B0604020202020204" pitchFamily="34" charset="0"/>
                <a:cs typeface="Arial" panose="020B0604020202020204" pitchFamily="34" charset="0"/>
              </a:rPr>
              <a:t>och innehåll</a:t>
            </a:r>
          </a:p>
        </p:txBody>
      </p:sp>
    </p:spTree>
    <p:extLst>
      <p:ext uri="{BB962C8B-B14F-4D97-AF65-F5344CB8AC3E}">
        <p14:creationId xmlns:p14="http://schemas.microsoft.com/office/powerpoint/2010/main" val="82893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6775E8-F84C-3445-9C41-0A6F600AC2A7}"/>
              </a:ext>
              <a:ext uri="{C183D7F6-B498-43B3-948B-1728B52AA6E4}">
                <adec:decorative xmlns:adec="http://schemas.microsoft.com/office/drawing/2017/decorative" val="1"/>
              </a:ext>
            </a:extLst>
          </p:cNvPr>
          <p:cNvSpPr>
            <a:spLocks noGrp="1"/>
          </p:cNvSpPr>
          <p:nvPr>
            <p:ph type="title" idx="4294967295"/>
          </p:nvPr>
        </p:nvSpPr>
        <p:spPr>
          <a:xfrm>
            <a:off x="0" y="-932539"/>
            <a:ext cx="9530859" cy="932539"/>
          </a:xfrm>
        </p:spPr>
        <p:txBody>
          <a:bodyPr/>
          <a:lstStyle/>
          <a:p>
            <a:r>
              <a:rPr lang="sv-SE" b="1" dirty="0">
                <a:latin typeface="Arial" panose="020B0604020202020204" pitchFamily="34" charset="0"/>
                <a:cs typeface="Arial" panose="020B0604020202020204" pitchFamily="34" charset="0"/>
              </a:rPr>
              <a:t>Sidstruktur exempel</a:t>
            </a:r>
          </a:p>
        </p:txBody>
      </p:sp>
      <p:pic>
        <p:nvPicPr>
          <p:cNvPr id="2" name="Picture 6" descr="Informationsstruktur med fem kategorier, illustration.">
            <a:extLst>
              <a:ext uri="{FF2B5EF4-FFF2-40B4-BE49-F238E27FC236}">
                <a16:creationId xmlns:a16="http://schemas.microsoft.com/office/drawing/2014/main" id="{1CE54C32-EF03-7742-B2B7-BA12DEC089B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02" t="-26776" r="-4767" b="-26629"/>
          <a:stretch/>
        </p:blipFill>
        <p:spPr bwMode="auto">
          <a:xfrm>
            <a:off x="2065867" y="609092"/>
            <a:ext cx="8060267" cy="563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60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792F3-87DA-7F4D-BF0C-36717467CD84}"/>
              </a:ext>
            </a:extLst>
          </p:cNvPr>
          <p:cNvSpPr>
            <a:spLocks noGrp="1"/>
          </p:cNvSpPr>
          <p:nvPr>
            <p:ph type="title"/>
          </p:nvPr>
        </p:nvSpPr>
        <p:spPr>
          <a:xfrm>
            <a:off x="939311" y="852046"/>
            <a:ext cx="7831083" cy="922130"/>
          </a:xfrm>
        </p:spPr>
        <p:txBody>
          <a:bodyPr/>
          <a:lstStyle/>
          <a:p>
            <a:r>
              <a:rPr lang="sv-SE" b="1" dirty="0">
                <a:latin typeface="Arial" panose="020B0604020202020204" pitchFamily="34" charset="0"/>
                <a:cs typeface="Arial" panose="020B0604020202020204" pitchFamily="34" charset="0"/>
              </a:rPr>
              <a:t>Struktur på sidan</a:t>
            </a:r>
          </a:p>
        </p:txBody>
      </p:sp>
      <p:sp>
        <p:nvSpPr>
          <p:cNvPr id="12" name="Platshållare för text 2">
            <a:extLst>
              <a:ext uri="{FF2B5EF4-FFF2-40B4-BE49-F238E27FC236}">
                <a16:creationId xmlns:a16="http://schemas.microsoft.com/office/drawing/2014/main" id="{DB479EDE-5B14-E746-BE82-4C68ABB95869}"/>
              </a:ext>
            </a:extLst>
          </p:cNvPr>
          <p:cNvSpPr txBox="1">
            <a:spLocks/>
          </p:cNvSpPr>
          <p:nvPr/>
        </p:nvSpPr>
        <p:spPr>
          <a:xfrm>
            <a:off x="939311" y="1877207"/>
            <a:ext cx="4231779" cy="3909277"/>
          </a:xfrm>
          <a:prstGeom prst="rect">
            <a:avLst/>
          </a:prstGeom>
        </p:spPr>
        <p:txBody>
          <a:bodyPr vert="horz" wrap="square" lIns="0" tIns="0" rIns="0" bIns="0" rtlCol="0">
            <a:normAutofit/>
          </a:bodyPr>
          <a:lstStyle>
            <a:lvl1pPr marL="342900" indent="-342900" algn="l" defTabSz="914400" rtl="0" eaLnBrk="1" latinLnBrk="0" hangingPunct="1">
              <a:spcBef>
                <a:spcPts val="576"/>
              </a:spcBef>
              <a:spcAft>
                <a:spcPts val="0"/>
              </a:spcAft>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Aft>
                <a:spcPts val="1067"/>
              </a:spcAft>
            </a:pPr>
            <a:r>
              <a:rPr lang="sv-SE" dirty="0">
                <a:solidFill>
                  <a:schemeClr val="bg1"/>
                </a:solidFill>
                <a:latin typeface="Arial" panose="020B0604020202020204" pitchFamily="34" charset="0"/>
                <a:cs typeface="Arial" panose="020B0604020202020204" pitchFamily="34" charset="0"/>
              </a:rPr>
              <a:t>Testa strukturen, det ska kännas förutsägbart</a:t>
            </a:r>
          </a:p>
          <a:p>
            <a:pPr>
              <a:lnSpc>
                <a:spcPct val="150000"/>
              </a:lnSpc>
              <a:spcAft>
                <a:spcPts val="1067"/>
              </a:spcAft>
            </a:pPr>
            <a:r>
              <a:rPr lang="sv-SE" dirty="0">
                <a:solidFill>
                  <a:schemeClr val="bg1"/>
                </a:solidFill>
                <a:latin typeface="Arial" panose="020B0604020202020204" pitchFamily="34" charset="0"/>
                <a:cs typeface="Arial" panose="020B0604020202020204" pitchFamily="34" charset="0"/>
              </a:rPr>
              <a:t>Använd begrepp som dina besökare förstår</a:t>
            </a:r>
          </a:p>
        </p:txBody>
      </p:sp>
      <p:pic>
        <p:nvPicPr>
          <p:cNvPr id="7" name="Platshållare för bild 7" descr="Papper som faller genom luften som en metafor för sidstruktur, arrangerat foto.">
            <a:extLst>
              <a:ext uri="{FF2B5EF4-FFF2-40B4-BE49-F238E27FC236}">
                <a16:creationId xmlns:a16="http://schemas.microsoft.com/office/drawing/2014/main" id="{20E1C230-21E1-819E-A9E4-4917F1308CE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0"/>
            <a:ext cx="6096000" cy="6858000"/>
          </a:xfrm>
          <a:prstGeom prst="rect">
            <a:avLst/>
          </a:prstGeom>
        </p:spPr>
      </p:pic>
    </p:spTree>
    <p:extLst>
      <p:ext uri="{BB962C8B-B14F-4D97-AF65-F5344CB8AC3E}">
        <p14:creationId xmlns:p14="http://schemas.microsoft.com/office/powerpoint/2010/main" val="328777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11951-99E4-5342-B56D-3345441911A5}"/>
              </a:ext>
            </a:extLst>
          </p:cNvPr>
          <p:cNvSpPr>
            <a:spLocks noGrp="1"/>
          </p:cNvSpPr>
          <p:nvPr>
            <p:ph type="title"/>
          </p:nvPr>
        </p:nvSpPr>
        <p:spPr>
          <a:xfrm>
            <a:off x="713509" y="690770"/>
            <a:ext cx="5382491" cy="865191"/>
          </a:xfrm>
        </p:spPr>
        <p:txBody>
          <a:bodyPr/>
          <a:lstStyle/>
          <a:p>
            <a:r>
              <a:rPr lang="sv-SE" sz="3200" b="1" dirty="0">
                <a:latin typeface="Arial" panose="020B0604020202020204" pitchFamily="34" charset="0"/>
                <a:cs typeface="Arial" panose="020B0604020202020204" pitchFamily="34" charset="0"/>
              </a:rPr>
              <a:t>Agenda</a:t>
            </a:r>
          </a:p>
        </p:txBody>
      </p:sp>
      <p:sp>
        <p:nvSpPr>
          <p:cNvPr id="7" name="Platshållare för innehåll 6">
            <a:extLst>
              <a:ext uri="{FF2B5EF4-FFF2-40B4-BE49-F238E27FC236}">
                <a16:creationId xmlns:a16="http://schemas.microsoft.com/office/drawing/2014/main" id="{C1EE54B9-BAC6-47C8-A757-931D808EF9D9}"/>
              </a:ext>
            </a:extLst>
          </p:cNvPr>
          <p:cNvSpPr>
            <a:spLocks noGrp="1"/>
          </p:cNvSpPr>
          <p:nvPr>
            <p:ph type="body" sz="quarter" idx="11"/>
          </p:nvPr>
        </p:nvSpPr>
        <p:spPr>
          <a:xfrm>
            <a:off x="713509" y="1497964"/>
            <a:ext cx="4976092" cy="5011324"/>
          </a:xfrm>
        </p:spPr>
        <p:txBody>
          <a:bodyPr>
            <a:normAutofit lnSpcReduction="10000"/>
          </a:bodyPr>
          <a:lstStyle/>
          <a:p>
            <a:pPr>
              <a:lnSpc>
                <a:spcPct val="150000"/>
              </a:lnSpc>
            </a:pPr>
            <a:r>
              <a:rPr lang="sv-SE" sz="2400" dirty="0">
                <a:latin typeface="Arial" panose="020B0604020202020204" pitchFamily="34" charset="0"/>
                <a:cs typeface="Arial" panose="020B0604020202020204" pitchFamily="34" charset="0"/>
              </a:rPr>
              <a:t>Introduktion</a:t>
            </a:r>
          </a:p>
          <a:p>
            <a:pPr lvl="1">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Tillgänglighet – vad är det?</a:t>
            </a:r>
          </a:p>
          <a:p>
            <a:pPr lvl="1">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Användarna och lagen</a:t>
            </a:r>
          </a:p>
          <a:p>
            <a:pPr marL="12700" lvl="1" indent="0">
              <a:lnSpc>
                <a:spcPct val="150000"/>
              </a:lnSpc>
              <a:buNone/>
            </a:pPr>
            <a:r>
              <a:rPr lang="sv-SE" dirty="0">
                <a:latin typeface="Arial" panose="020B0604020202020204" pitchFamily="34" charset="0"/>
                <a:cs typeface="Arial" panose="020B0604020202020204" pitchFamily="34" charset="0"/>
              </a:rPr>
              <a:t>Teknik</a:t>
            </a:r>
            <a:endParaRPr lang="sv-SE" sz="1800" dirty="0">
              <a:latin typeface="Arial" panose="020B0604020202020204" pitchFamily="34" charset="0"/>
              <a:cs typeface="Arial" panose="020B0604020202020204" pitchFamily="34" charset="0"/>
            </a:endParaRPr>
          </a:p>
          <a:p>
            <a:pPr lvl="1">
              <a:lnSpc>
                <a:spcPct val="150000"/>
              </a:lnSpc>
              <a:buFont typeface="Arial" panose="020B0604020202020204" pitchFamily="34" charset="0"/>
              <a:buChar char="•"/>
            </a:pPr>
            <a:r>
              <a:rPr lang="sv-SE" sz="1800" dirty="0" err="1">
                <a:latin typeface="Arial" panose="020B0604020202020204" pitchFamily="34" charset="0"/>
                <a:cs typeface="Arial" panose="020B0604020202020204" pitchFamily="34" charset="0"/>
              </a:rPr>
              <a:t>Responsivitet</a:t>
            </a:r>
            <a:r>
              <a:rPr lang="sv-SE" sz="1800" dirty="0">
                <a:latin typeface="Arial" panose="020B0604020202020204" pitchFamily="34" charset="0"/>
                <a:cs typeface="Arial" panose="020B0604020202020204" pitchFamily="34" charset="0"/>
              </a:rPr>
              <a:t> och landmärken</a:t>
            </a:r>
          </a:p>
          <a:p>
            <a:pPr lvl="1">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Sidtitlar</a:t>
            </a:r>
          </a:p>
          <a:p>
            <a:pPr marL="12700" lvl="1" indent="0">
              <a:lnSpc>
                <a:spcPct val="150000"/>
              </a:lnSpc>
              <a:buNone/>
            </a:pPr>
            <a:r>
              <a:rPr lang="sv-SE" dirty="0">
                <a:latin typeface="Arial" panose="020B0604020202020204" pitchFamily="34" charset="0"/>
                <a:cs typeface="Arial" panose="020B0604020202020204" pitchFamily="34" charset="0"/>
              </a:rPr>
              <a:t>Redaktionellt innehåll  </a:t>
            </a:r>
          </a:p>
          <a:p>
            <a:pPr lvl="1">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Rubriker och tabeller</a:t>
            </a:r>
          </a:p>
          <a:p>
            <a:pPr lvl="1">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Listor och länkar</a:t>
            </a:r>
          </a:p>
          <a:p>
            <a:pPr marL="11113" lvl="1" indent="0">
              <a:lnSpc>
                <a:spcPct val="150000"/>
              </a:lnSpc>
              <a:buNone/>
            </a:pPr>
            <a:r>
              <a:rPr lang="sv-SE" sz="2000" dirty="0">
                <a:latin typeface="Arial" panose="020B0604020202020204" pitchFamily="34" charset="0"/>
                <a:cs typeface="Arial" panose="020B0604020202020204" pitchFamily="34" charset="0"/>
              </a:rPr>
              <a:t>Frågor?</a:t>
            </a:r>
          </a:p>
        </p:txBody>
      </p:sp>
      <p:pic>
        <p:nvPicPr>
          <p:cNvPr id="6" name="Platshållare för bild 13" descr="En bred väg i en stor stad.">
            <a:extLst>
              <a:ext uri="{FF2B5EF4-FFF2-40B4-BE49-F238E27FC236}">
                <a16:creationId xmlns:a16="http://schemas.microsoft.com/office/drawing/2014/main" id="{8C103091-7329-760F-6425-EF194F2056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0"/>
            <a:ext cx="6096000" cy="6858000"/>
          </a:xfrm>
          <a:prstGeom prst="rect">
            <a:avLst/>
          </a:prstGeom>
        </p:spPr>
      </p:pic>
    </p:spTree>
    <p:extLst>
      <p:ext uri="{BB962C8B-B14F-4D97-AF65-F5344CB8AC3E}">
        <p14:creationId xmlns:p14="http://schemas.microsoft.com/office/powerpoint/2010/main" val="231241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D792F3-87DA-7F4D-BF0C-36717467CD84}"/>
              </a:ext>
            </a:extLst>
          </p:cNvPr>
          <p:cNvSpPr>
            <a:spLocks noGrp="1"/>
          </p:cNvSpPr>
          <p:nvPr>
            <p:ph type="title"/>
          </p:nvPr>
        </p:nvSpPr>
        <p:spPr>
          <a:xfrm>
            <a:off x="939311" y="800927"/>
            <a:ext cx="4840014" cy="932539"/>
          </a:xfrm>
        </p:spPr>
        <p:txBody>
          <a:bodyPr>
            <a:normAutofit/>
          </a:bodyPr>
          <a:lstStyle/>
          <a:p>
            <a:r>
              <a:rPr lang="sv-SE" sz="3600" b="1" dirty="0">
                <a:latin typeface="Arial" panose="020B0604020202020204" pitchFamily="34" charset="0"/>
                <a:cs typeface="Arial" panose="020B0604020202020204" pitchFamily="34" charset="0"/>
              </a:rPr>
              <a:t>Undvik</a:t>
            </a:r>
          </a:p>
        </p:txBody>
      </p:sp>
      <p:sp>
        <p:nvSpPr>
          <p:cNvPr id="7" name="Platshållare för text 2">
            <a:extLst>
              <a:ext uri="{FF2B5EF4-FFF2-40B4-BE49-F238E27FC236}">
                <a16:creationId xmlns:a16="http://schemas.microsoft.com/office/drawing/2014/main" id="{886ED730-649D-584B-940E-38248DEE8834}"/>
              </a:ext>
            </a:extLst>
          </p:cNvPr>
          <p:cNvSpPr txBox="1">
            <a:spLocks/>
          </p:cNvSpPr>
          <p:nvPr/>
        </p:nvSpPr>
        <p:spPr>
          <a:xfrm>
            <a:off x="939311" y="1733465"/>
            <a:ext cx="4840014" cy="5015677"/>
          </a:xfrm>
          <a:prstGeom prst="rect">
            <a:avLst/>
          </a:prstGeom>
        </p:spPr>
        <p:txBody>
          <a:bodyPr vert="horz" wrap="square" lIns="0" tIns="0" rIns="0" bIns="0" rtlCol="0">
            <a:normAutofit/>
          </a:bodyPr>
          <a:lstStyle>
            <a:lvl1pPr marL="342900" indent="-342900" algn="l" defTabSz="914400" rtl="0" eaLnBrk="1" latinLnBrk="0" hangingPunct="1">
              <a:spcBef>
                <a:spcPts val="576"/>
              </a:spcBef>
              <a:spcAft>
                <a:spcPts val="0"/>
              </a:spcAft>
              <a:buFont typeface="Arial" panose="020B0604020202020204" pitchFamily="34" charset="0"/>
              <a:buChar char="•"/>
              <a:defRPr lang="en-US" sz="2400" kern="1200" smtClean="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60000"/>
              </a:lnSpc>
              <a:spcAft>
                <a:spcPts val="1067"/>
              </a:spcAft>
            </a:pPr>
            <a:r>
              <a:rPr lang="sv-SE" sz="3200" dirty="0">
                <a:solidFill>
                  <a:schemeClr val="bg1"/>
                </a:solidFill>
                <a:latin typeface="Arial" panose="020B0604020202020204" pitchFamily="34" charset="0"/>
                <a:cs typeface="Arial" panose="020B0604020202020204" pitchFamily="34" charset="0"/>
              </a:rPr>
              <a:t>Externa länkar i huvudnavigering</a:t>
            </a:r>
          </a:p>
          <a:p>
            <a:pPr>
              <a:lnSpc>
                <a:spcPct val="160000"/>
              </a:lnSpc>
              <a:spcAft>
                <a:spcPts val="1067"/>
              </a:spcAft>
            </a:pPr>
            <a:r>
              <a:rPr lang="sv-SE" sz="3200" dirty="0">
                <a:solidFill>
                  <a:schemeClr val="bg1"/>
                </a:solidFill>
                <a:latin typeface="Arial" panose="020B0604020202020204" pitchFamily="34" charset="0"/>
                <a:cs typeface="Arial" panose="020B0604020202020204" pitchFamily="34" charset="0"/>
              </a:rPr>
              <a:t>Konkurrerande val i navigeringen</a:t>
            </a:r>
          </a:p>
          <a:p>
            <a:pPr>
              <a:lnSpc>
                <a:spcPct val="160000"/>
              </a:lnSpc>
              <a:spcAft>
                <a:spcPts val="1067"/>
              </a:spcAft>
            </a:pPr>
            <a:r>
              <a:rPr lang="sv-SE" sz="3200" dirty="0">
                <a:solidFill>
                  <a:schemeClr val="bg1"/>
                </a:solidFill>
                <a:latin typeface="Arial" panose="020B0604020202020204" pitchFamily="34" charset="0"/>
                <a:cs typeface="Arial" panose="020B0604020202020204" pitchFamily="34" charset="0"/>
              </a:rPr>
              <a:t>Målgruppsingångar</a:t>
            </a:r>
          </a:p>
          <a:p>
            <a:pPr>
              <a:lnSpc>
                <a:spcPct val="160000"/>
              </a:lnSpc>
            </a:pPr>
            <a:endParaRPr lang="sv-SE" sz="3200" dirty="0">
              <a:solidFill>
                <a:schemeClr val="bg1"/>
              </a:solidFill>
              <a:latin typeface="Arial" panose="020B0604020202020204" pitchFamily="34" charset="0"/>
              <a:cs typeface="Arial" panose="020B0604020202020204" pitchFamily="34" charset="0"/>
            </a:endParaRPr>
          </a:p>
        </p:txBody>
      </p:sp>
      <p:pic>
        <p:nvPicPr>
          <p:cNvPr id="5" name="Bildobjekt 4" descr="En katt säger åt en fågel vad den ska undvika, teckning.">
            <a:extLst>
              <a:ext uri="{FF2B5EF4-FFF2-40B4-BE49-F238E27FC236}">
                <a16:creationId xmlns:a16="http://schemas.microsoft.com/office/drawing/2014/main" id="{CA0F0D5C-AF24-576E-E4C3-18BFCD94BC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3898" y="0"/>
            <a:ext cx="6041985" cy="6858000"/>
          </a:xfrm>
          <a:prstGeom prst="rect">
            <a:avLst/>
          </a:prstGeom>
        </p:spPr>
      </p:pic>
    </p:spTree>
    <p:extLst>
      <p:ext uri="{BB962C8B-B14F-4D97-AF65-F5344CB8AC3E}">
        <p14:creationId xmlns:p14="http://schemas.microsoft.com/office/powerpoint/2010/main" val="25148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B0906EC-7AFD-65E4-EB06-E92BEB69E6AC}"/>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Prioritera</a:t>
            </a:r>
          </a:p>
        </p:txBody>
      </p:sp>
      <p:sp>
        <p:nvSpPr>
          <p:cNvPr id="4" name="Platshållare för text 3">
            <a:extLst>
              <a:ext uri="{FF2B5EF4-FFF2-40B4-BE49-F238E27FC236}">
                <a16:creationId xmlns:a16="http://schemas.microsoft.com/office/drawing/2014/main" id="{3292B84B-70A0-9027-659E-30E915AA6F56}"/>
              </a:ext>
            </a:extLst>
          </p:cNvPr>
          <p:cNvSpPr>
            <a:spLocks noGrp="1"/>
          </p:cNvSpPr>
          <p:nvPr>
            <p:ph type="body" sz="quarter" idx="11"/>
          </p:nvPr>
        </p:nvSpPr>
        <p:spPr>
          <a:xfrm>
            <a:off x="538429" y="1777365"/>
            <a:ext cx="5062071" cy="3959406"/>
          </a:xfrm>
        </p:spPr>
        <p:txBody>
          <a:bodyPr/>
          <a:lstStyle/>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Vad behöver jag veta?</a:t>
            </a:r>
          </a:p>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Var kan jag hitta svar på mer specifika frågor inom området?</a:t>
            </a:r>
          </a:p>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Vem kontaktar jag om</a:t>
            </a: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jag har frågor?</a:t>
            </a:r>
          </a:p>
        </p:txBody>
      </p:sp>
      <p:pic>
        <p:nvPicPr>
          <p:cNvPr id="6" name="Platshållare för bild 5" descr="En kattunge med frågetecken över huvudet, foto och illustration.">
            <a:extLst>
              <a:ext uri="{FF2B5EF4-FFF2-40B4-BE49-F238E27FC236}">
                <a16:creationId xmlns:a16="http://schemas.microsoft.com/office/drawing/2014/main" id="{C581D87B-17A0-4310-7B7E-3EABEEF2569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6585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6E3A3D-87F1-B7C2-046C-D0650F5C8DC0}"/>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Sidtitlar</a:t>
            </a:r>
          </a:p>
        </p:txBody>
      </p:sp>
      <p:sp>
        <p:nvSpPr>
          <p:cNvPr id="5" name="Platshållare för text 4">
            <a:extLst>
              <a:ext uri="{FF2B5EF4-FFF2-40B4-BE49-F238E27FC236}">
                <a16:creationId xmlns:a16="http://schemas.microsoft.com/office/drawing/2014/main" id="{1AFE3D02-035E-552D-D9A1-5EB7C193BE77}"/>
              </a:ext>
            </a:extLst>
          </p:cNvPr>
          <p:cNvSpPr>
            <a:spLocks noGrp="1"/>
          </p:cNvSpPr>
          <p:nvPr>
            <p:ph type="body" sz="quarter" idx="11"/>
          </p:nvPr>
        </p:nvSpPr>
        <p:spPr>
          <a:xfrm>
            <a:off x="538429" y="1777364"/>
            <a:ext cx="5062071" cy="5080635"/>
          </a:xfrm>
        </p:spPr>
        <p:txBody>
          <a:bodyPr/>
          <a:lstStyle/>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Titeln är det första som skärmläsaranvändare hör</a:t>
            </a:r>
          </a:p>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Titeln ska vara beskrivande och konkret</a:t>
            </a:r>
          </a:p>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Ge sidor unika sidtitlar</a:t>
            </a:r>
          </a:p>
          <a:p>
            <a:pPr marL="457200" indent="-457200">
              <a:buFont typeface="Arial" panose="020B0604020202020204" pitchFamily="34" charset="0"/>
              <a:buChar char="•"/>
            </a:pPr>
            <a:r>
              <a:rPr lang="sv-SE" sz="2200" dirty="0">
                <a:latin typeface="Arial" panose="020B0604020202020204" pitchFamily="34" charset="0"/>
                <a:cs typeface="Arial" panose="020B0604020202020204" pitchFamily="34" charset="0"/>
              </a:rPr>
              <a:t>Gäller även e-tjänster!</a:t>
            </a:r>
          </a:p>
        </p:txBody>
      </p:sp>
      <p:pic>
        <p:nvPicPr>
          <p:cNvPr id="6" name="Platshållare för bild 5" descr="En enkelt illustrerad sida med text, illustration. ">
            <a:extLst>
              <a:ext uri="{FF2B5EF4-FFF2-40B4-BE49-F238E27FC236}">
                <a16:creationId xmlns:a16="http://schemas.microsoft.com/office/drawing/2014/main" id="{DC77D40C-E21C-B72A-568B-B7E45833E3B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8084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45B43A5-1139-D74E-81F1-BB80FAFCB93A}"/>
              </a:ext>
            </a:extLst>
          </p:cNvPr>
          <p:cNvSpPr>
            <a:spLocks noGrp="1"/>
          </p:cNvSpPr>
          <p:nvPr>
            <p:ph type="title"/>
          </p:nvPr>
        </p:nvSpPr>
        <p:spPr>
          <a:xfrm>
            <a:off x="0" y="0"/>
            <a:ext cx="9530859" cy="932539"/>
          </a:xfrm>
        </p:spPr>
        <p:txBody>
          <a:bodyPr>
            <a:normAutofit/>
          </a:bodyPr>
          <a:lstStyle/>
          <a:p>
            <a:r>
              <a:rPr lang="sv-SE" sz="3600" dirty="0"/>
              <a:t>Exempel på sidtitel</a:t>
            </a:r>
          </a:p>
        </p:txBody>
      </p:sp>
      <p:sp>
        <p:nvSpPr>
          <p:cNvPr id="6" name="Platshållare för text 5">
            <a:extLst>
              <a:ext uri="{FF2B5EF4-FFF2-40B4-BE49-F238E27FC236}">
                <a16:creationId xmlns:a16="http://schemas.microsoft.com/office/drawing/2014/main" id="{D63431BB-AE2B-D842-8835-2DAE1D592530}"/>
              </a:ext>
            </a:extLst>
          </p:cNvPr>
          <p:cNvSpPr>
            <a:spLocks noGrp="1"/>
          </p:cNvSpPr>
          <p:nvPr>
            <p:ph type="body" sz="quarter" idx="13"/>
          </p:nvPr>
        </p:nvSpPr>
        <p:spPr>
          <a:xfrm>
            <a:off x="7318714" y="778141"/>
            <a:ext cx="4873286" cy="603375"/>
          </a:xfrm>
        </p:spPr>
        <p:txBody>
          <a:bodyPr/>
          <a:lstStyle/>
          <a:p>
            <a:pPr marL="0" indent="0">
              <a:lnSpc>
                <a:spcPct val="150000"/>
              </a:lnSpc>
              <a:buNone/>
            </a:pPr>
            <a:r>
              <a:rPr lang="sv-SE" sz="1600" dirty="0">
                <a:solidFill>
                  <a:schemeClr val="bg1"/>
                </a:solidFill>
                <a:latin typeface="Poppins" pitchFamily="2" charset="77"/>
                <a:cs typeface="Poppins" pitchFamily="2" charset="77"/>
              </a:rPr>
              <a:t>Bli månadsgivare – Synskadades </a:t>
            </a:r>
            <a:r>
              <a:rPr lang="sv-SE" sz="1600" dirty="0" err="1">
                <a:solidFill>
                  <a:schemeClr val="bg1"/>
                </a:solidFill>
                <a:latin typeface="Poppins" pitchFamily="2" charset="77"/>
                <a:cs typeface="Poppins" pitchFamily="2" charset="77"/>
              </a:rPr>
              <a:t>RIksförbund</a:t>
            </a:r>
            <a:endParaRPr lang="sv-SE" sz="1600" dirty="0">
              <a:solidFill>
                <a:schemeClr val="bg1"/>
              </a:solidFill>
              <a:latin typeface="Poppins" pitchFamily="2" charset="77"/>
              <a:cs typeface="Poppins" pitchFamily="2" charset="77"/>
            </a:endParaRPr>
          </a:p>
        </p:txBody>
      </p:sp>
      <p:pic>
        <p:nvPicPr>
          <p:cNvPr id="11" name="Bildobjekt 10" descr="Sidan Månadsgivare på SRF's webbplats som en tydlig sidtitel som visas i webbläsarfliken, skärmdump.">
            <a:extLst>
              <a:ext uri="{FF2B5EF4-FFF2-40B4-BE49-F238E27FC236}">
                <a16:creationId xmlns:a16="http://schemas.microsoft.com/office/drawing/2014/main" id="{1BFC8D65-2366-F5B4-5CF4-204444218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619" y="1276913"/>
            <a:ext cx="8698762" cy="5419943"/>
          </a:xfrm>
          <a:prstGeom prst="rect">
            <a:avLst/>
          </a:prstGeom>
        </p:spPr>
      </p:pic>
    </p:spTree>
    <p:extLst>
      <p:ext uri="{BB962C8B-B14F-4D97-AF65-F5344CB8AC3E}">
        <p14:creationId xmlns:p14="http://schemas.microsoft.com/office/powerpoint/2010/main" val="412355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660E539-419C-517A-445D-D2566B3F69B8}"/>
              </a:ext>
            </a:extLst>
          </p:cNvPr>
          <p:cNvSpPr>
            <a:spLocks noGrp="1"/>
          </p:cNvSpPr>
          <p:nvPr>
            <p:ph type="ctrTitle"/>
          </p:nvPr>
        </p:nvSpPr>
        <p:spPr/>
        <p:txBody>
          <a:bodyPr>
            <a:normAutofit/>
          </a:bodyPr>
          <a:lstStyle/>
          <a:p>
            <a:r>
              <a:rPr lang="sv-SE" sz="5400" b="1" dirty="0">
                <a:latin typeface="Arial" panose="020B0604020202020204" pitchFamily="34" charset="0"/>
                <a:cs typeface="Arial" panose="020B0604020202020204" pitchFamily="34" charset="0"/>
              </a:rPr>
              <a:t>Rubriker</a:t>
            </a:r>
          </a:p>
        </p:txBody>
      </p:sp>
      <p:sp>
        <p:nvSpPr>
          <p:cNvPr id="7" name="Underrubrik 6">
            <a:extLst>
              <a:ext uri="{FF2B5EF4-FFF2-40B4-BE49-F238E27FC236}">
                <a16:creationId xmlns:a16="http://schemas.microsoft.com/office/drawing/2014/main" id="{2C391D20-0402-F425-3693-F5EE002B4CA7}"/>
              </a:ext>
            </a:extLst>
          </p:cNvPr>
          <p:cNvSpPr>
            <a:spLocks noGrp="1"/>
          </p:cNvSpPr>
          <p:nvPr>
            <p:ph type="subTitle" idx="1"/>
          </p:nvPr>
        </p:nvSpPr>
        <p:spPr>
          <a:xfrm>
            <a:off x="1524000" y="3429000"/>
            <a:ext cx="9144000" cy="799140"/>
          </a:xfrm>
        </p:spPr>
        <p:txBody>
          <a:bodyPr>
            <a:normAutofit/>
          </a:bodyPr>
          <a:lstStyle/>
          <a:p>
            <a:r>
              <a:rPr lang="sv-SE" sz="2000" dirty="0">
                <a:latin typeface="Arial" panose="020B0604020202020204" pitchFamily="34" charset="0"/>
                <a:cs typeface="Arial" panose="020B0604020202020204" pitchFamily="34" charset="0"/>
              </a:rPr>
              <a:t>Rubrikstrukturer och rubriknivåer</a:t>
            </a:r>
          </a:p>
        </p:txBody>
      </p:sp>
    </p:spTree>
    <p:extLst>
      <p:ext uri="{BB962C8B-B14F-4D97-AF65-F5344CB8AC3E}">
        <p14:creationId xmlns:p14="http://schemas.microsoft.com/office/powerpoint/2010/main" val="3432634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BE729B-7409-E448-B16E-788A1084145B}"/>
              </a:ext>
            </a:extLst>
          </p:cNvPr>
          <p:cNvSpPr>
            <a:spLocks noGrp="1"/>
          </p:cNvSpPr>
          <p:nvPr>
            <p:ph type="title"/>
          </p:nvPr>
        </p:nvSpPr>
        <p:spPr>
          <a:xfrm>
            <a:off x="838200" y="761425"/>
            <a:ext cx="5030165" cy="1296079"/>
          </a:xfrm>
        </p:spPr>
        <p:txBody>
          <a:bodyPr/>
          <a:lstStyle/>
          <a:p>
            <a:r>
              <a:rPr lang="sv-SE" sz="3200" b="1" dirty="0">
                <a:latin typeface="Arial" panose="020B0604020202020204" pitchFamily="34" charset="0"/>
                <a:cs typeface="Arial" panose="020B0604020202020204" pitchFamily="34" charset="0"/>
              </a:rPr>
              <a:t>Rubriker och rubrikstrukturer</a:t>
            </a:r>
          </a:p>
        </p:txBody>
      </p:sp>
      <p:sp>
        <p:nvSpPr>
          <p:cNvPr id="3" name="Platshållare för text 2">
            <a:extLst>
              <a:ext uri="{FF2B5EF4-FFF2-40B4-BE49-F238E27FC236}">
                <a16:creationId xmlns:a16="http://schemas.microsoft.com/office/drawing/2014/main" id="{653C1B5A-BC10-7647-8A05-57227C3FF777}"/>
              </a:ext>
            </a:extLst>
          </p:cNvPr>
          <p:cNvSpPr>
            <a:spLocks noGrp="1"/>
          </p:cNvSpPr>
          <p:nvPr>
            <p:ph type="body" sz="quarter" idx="11"/>
          </p:nvPr>
        </p:nvSpPr>
        <p:spPr>
          <a:xfrm>
            <a:off x="838200" y="1912058"/>
            <a:ext cx="5257800" cy="4945941"/>
          </a:xfrm>
        </p:spPr>
        <p:txBody>
          <a:bodyPr>
            <a:normAutofit/>
          </a:bodyPr>
          <a:lstStyle/>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Använd rubrikelement (h1, h2, h3, h4, h5 och h6)</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Underlättar navigering och förståelse för webbplatsens övergripande struktur</a:t>
            </a:r>
            <a:endParaRPr lang="en-US" sz="2200" dirty="0">
              <a:latin typeface="Arial" panose="020B0604020202020204" pitchFamily="34" charset="0"/>
              <a:cs typeface="Arial" panose="020B0604020202020204" pitchFamily="34" charset="0"/>
            </a:endParaRPr>
          </a:p>
        </p:txBody>
      </p:sp>
      <p:pic>
        <p:nvPicPr>
          <p:cNvPr id="5" name="Bildobjekt 4" descr="Rubrikstruktur från h1 till h6 i fallande ordning, illustration.">
            <a:extLst>
              <a:ext uri="{FF2B5EF4-FFF2-40B4-BE49-F238E27FC236}">
                <a16:creationId xmlns:a16="http://schemas.microsoft.com/office/drawing/2014/main" id="{99A4BF9A-8A3C-F6E7-C80C-1483E1C46AF9}"/>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l="3138" r="3138"/>
          <a:stretch/>
        </p:blipFill>
        <p:spPr>
          <a:xfrm>
            <a:off x="6435970" y="0"/>
            <a:ext cx="5756030" cy="6858000"/>
          </a:xfrm>
          <a:prstGeom prst="rect">
            <a:avLst/>
          </a:prstGeom>
        </p:spPr>
      </p:pic>
      <p:sp>
        <p:nvSpPr>
          <p:cNvPr id="4" name="TextBox 3">
            <a:extLst>
              <a:ext uri="{FF2B5EF4-FFF2-40B4-BE49-F238E27FC236}">
                <a16:creationId xmlns:a16="http://schemas.microsoft.com/office/drawing/2014/main" id="{D1A61A83-3871-74AB-3FBC-843B7F77C1CD}"/>
              </a:ext>
            </a:extLst>
          </p:cNvPr>
          <p:cNvSpPr txBox="1"/>
          <p:nvPr/>
        </p:nvSpPr>
        <p:spPr>
          <a:xfrm>
            <a:off x="6435970" y="6858000"/>
            <a:ext cx="5756030" cy="230832"/>
          </a:xfrm>
          <a:prstGeom prst="rect">
            <a:avLst/>
          </a:prstGeom>
          <a:noFill/>
        </p:spPr>
        <p:txBody>
          <a:bodyPr wrap="square" rtlCol="0">
            <a:spAutoFit/>
          </a:bodyPr>
          <a:lstStyle/>
          <a:p>
            <a:r>
              <a:rPr lang="sv-SE" sz="900">
                <a:latin typeface="Arial" panose="020B0604020202020204" pitchFamily="34" charset="0"/>
                <a:cs typeface="Arial" panose="020B0604020202020204" pitchFamily="34" charset="0"/>
                <a:hlinkClick r:id="rId3" tooltip="https://pressbooks.ulib.csuohio.edu/accessibility/chapter/chapter-2-5-using-word-styles/"/>
              </a:rPr>
              <a:t>This Photo</a:t>
            </a:r>
            <a:r>
              <a:rPr lang="sv-SE" sz="900">
                <a:latin typeface="Arial" panose="020B0604020202020204" pitchFamily="34" charset="0"/>
                <a:cs typeface="Arial" panose="020B0604020202020204" pitchFamily="34" charset="0"/>
              </a:rPr>
              <a:t> by Unknown Author is licensed under </a:t>
            </a:r>
            <a:r>
              <a:rPr lang="sv-SE" sz="900">
                <a:latin typeface="Arial" panose="020B0604020202020204" pitchFamily="34" charset="0"/>
                <a:cs typeface="Arial" panose="020B0604020202020204" pitchFamily="34" charset="0"/>
                <a:hlinkClick r:id="rId4" tooltip="https://creativecommons.org/licenses/by-nc-sa/3.0/"/>
              </a:rPr>
              <a:t>CC BY-SA-NC</a:t>
            </a:r>
            <a:endParaRPr lang="sv-SE"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93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E9CFF5D-4110-D276-C5A5-72D21395B2C3}"/>
              </a:ext>
            </a:extLst>
          </p:cNvPr>
          <p:cNvSpPr>
            <a:spLocks noGrp="1"/>
          </p:cNvSpPr>
          <p:nvPr>
            <p:ph type="title"/>
          </p:nvPr>
        </p:nvSpPr>
        <p:spPr>
          <a:xfrm>
            <a:off x="657697" y="686270"/>
            <a:ext cx="5062072" cy="922130"/>
          </a:xfrm>
        </p:spPr>
        <p:txBody>
          <a:bodyPr/>
          <a:lstStyle/>
          <a:p>
            <a:r>
              <a:rPr lang="sv-SE" b="1" dirty="0">
                <a:latin typeface="Arial" panose="020B0604020202020204" pitchFamily="34" charset="0"/>
                <a:cs typeface="Arial" panose="020B0604020202020204" pitchFamily="34" charset="0"/>
              </a:rPr>
              <a:t>Rubrikstrukturer</a:t>
            </a:r>
          </a:p>
        </p:txBody>
      </p:sp>
      <p:sp>
        <p:nvSpPr>
          <p:cNvPr id="7" name="Platshållare för text 6">
            <a:extLst>
              <a:ext uri="{FF2B5EF4-FFF2-40B4-BE49-F238E27FC236}">
                <a16:creationId xmlns:a16="http://schemas.microsoft.com/office/drawing/2014/main" id="{88481EBD-2AEF-0EB7-4068-271FD53FBA59}"/>
              </a:ext>
            </a:extLst>
          </p:cNvPr>
          <p:cNvSpPr>
            <a:spLocks noGrp="1"/>
          </p:cNvSpPr>
          <p:nvPr>
            <p:ph type="body" sz="quarter" idx="11"/>
          </p:nvPr>
        </p:nvSpPr>
        <p:spPr>
          <a:xfrm>
            <a:off x="781078" y="1421294"/>
            <a:ext cx="4815309" cy="5436706"/>
          </a:xfrm>
        </p:spPr>
        <p:txBody>
          <a:bodyPr/>
          <a:lstStyle/>
          <a:p>
            <a:r>
              <a:rPr lang="sv-SE" sz="1800" dirty="0">
                <a:latin typeface="Arial" panose="020B0604020202020204" pitchFamily="34" charset="0"/>
                <a:cs typeface="Arial" panose="020B0604020202020204" pitchFamily="34" charset="0"/>
              </a:rPr>
              <a:t>&lt;h1&gt;Huvudrubrik/</a:t>
            </a:r>
            <a:r>
              <a:rPr lang="sv-SE" sz="1800" dirty="0" err="1">
                <a:latin typeface="Arial" panose="020B0604020202020204" pitchFamily="34" charset="0"/>
                <a:cs typeface="Arial" panose="020B0604020202020204" pitchFamily="34" charset="0"/>
              </a:rPr>
              <a:t>Sidnamn</a:t>
            </a:r>
            <a:r>
              <a:rPr lang="sv-SE" sz="1800" dirty="0">
                <a:latin typeface="Arial" panose="020B0604020202020204" pitchFamily="34" charset="0"/>
                <a:cs typeface="Arial" panose="020B0604020202020204" pitchFamily="34" charset="0"/>
              </a:rPr>
              <a:t>&lt;/h1&gt;</a:t>
            </a:r>
          </a:p>
          <a:p>
            <a:r>
              <a:rPr lang="sv-SE" sz="1800" dirty="0">
                <a:latin typeface="Arial" panose="020B0604020202020204" pitchFamily="34" charset="0"/>
                <a:cs typeface="Arial" panose="020B0604020202020204" pitchFamily="34" charset="0"/>
              </a:rPr>
              <a:t>&lt;p&gt;Ingress&lt;/p&gt;</a:t>
            </a:r>
          </a:p>
          <a:p>
            <a:r>
              <a:rPr lang="sv-SE" sz="1800" dirty="0">
                <a:latin typeface="Arial" panose="020B0604020202020204" pitchFamily="34" charset="0"/>
                <a:cs typeface="Arial" panose="020B0604020202020204" pitchFamily="34" charset="0"/>
              </a:rPr>
              <a:t>&lt;p&gt;Stycke&lt;/p&gt;</a:t>
            </a:r>
          </a:p>
          <a:p>
            <a:r>
              <a:rPr lang="sv-SE" sz="1800" dirty="0">
                <a:latin typeface="Arial" panose="020B0604020202020204" pitchFamily="34" charset="0"/>
                <a:cs typeface="Arial" panose="020B0604020202020204" pitchFamily="34" charset="0"/>
              </a:rPr>
              <a:t>&lt;h2&gt;Underrubrik till huvudrubrik&lt;/h2&gt;</a:t>
            </a:r>
          </a:p>
          <a:p>
            <a:r>
              <a:rPr lang="sv-SE" sz="1800" dirty="0">
                <a:latin typeface="Arial" panose="020B0604020202020204" pitchFamily="34" charset="0"/>
                <a:cs typeface="Arial" panose="020B0604020202020204" pitchFamily="34" charset="0"/>
              </a:rPr>
              <a:t>&lt;p&gt;Stycke&lt;/p&gt;</a:t>
            </a:r>
          </a:p>
          <a:p>
            <a:r>
              <a:rPr lang="sv-SE" sz="1800" dirty="0">
                <a:latin typeface="Arial" panose="020B0604020202020204" pitchFamily="34" charset="0"/>
                <a:cs typeface="Arial" panose="020B0604020202020204" pitchFamily="34" charset="0"/>
              </a:rPr>
              <a:t>&lt;h3&gt;Underrubrik till underrubrik&lt;/h3&gt;</a:t>
            </a:r>
          </a:p>
          <a:p>
            <a:r>
              <a:rPr lang="sv-SE" sz="1800" dirty="0">
                <a:latin typeface="Arial" panose="020B0604020202020204" pitchFamily="34" charset="0"/>
                <a:cs typeface="Arial" panose="020B0604020202020204" pitchFamily="34" charset="0"/>
              </a:rPr>
              <a:t>&lt;p&gt;Stycke&lt;/p&gt;</a:t>
            </a:r>
          </a:p>
          <a:p>
            <a:endParaRPr lang="sv-SE" sz="1800" dirty="0">
              <a:latin typeface="Arial" panose="020B0604020202020204" pitchFamily="34" charset="0"/>
              <a:cs typeface="Arial" panose="020B0604020202020204" pitchFamily="34" charset="0"/>
            </a:endParaRPr>
          </a:p>
        </p:txBody>
      </p:sp>
      <p:pic>
        <p:nvPicPr>
          <p:cNvPr id="9" name="Platshållare för bild 8" descr="Sida på UR Play där sidans första h1-rubrik visas med ett bookmarklet, skärmdump.">
            <a:extLst>
              <a:ext uri="{FF2B5EF4-FFF2-40B4-BE49-F238E27FC236}">
                <a16:creationId xmlns:a16="http://schemas.microsoft.com/office/drawing/2014/main" id="{B9590331-6345-CD9E-3C6C-10FBF8A7640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4512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04F23-0577-E842-8D16-3F9ADFA8F687}"/>
              </a:ext>
            </a:extLst>
          </p:cNvPr>
          <p:cNvSpPr>
            <a:spLocks noGrp="1"/>
          </p:cNvSpPr>
          <p:nvPr>
            <p:ph type="title" idx="4294967295"/>
          </p:nvPr>
        </p:nvSpPr>
        <p:spPr>
          <a:xfrm>
            <a:off x="838200" y="2766483"/>
            <a:ext cx="10515600" cy="1325033"/>
          </a:xfrm>
          <a:prstGeom prst="rect">
            <a:avLst/>
          </a:prstGeom>
        </p:spPr>
        <p:txBody>
          <a:bodyPr anchor="ctr">
            <a:normAutofit/>
          </a:bodyPr>
          <a:lstStyle/>
          <a:p>
            <a:pPr algn="ctr" rtl="0" eaLnBrk="1" latinLnBrk="0" hangingPunct="1"/>
            <a:r>
              <a:rPr lang="sv-SE" dirty="0">
                <a:latin typeface="Arial" panose="020B0604020202020204" pitchFamily="34" charset="0"/>
                <a:ea typeface="+mn-ea"/>
                <a:cs typeface="Arial" panose="020B0604020202020204" pitchFamily="34" charset="0"/>
              </a:rPr>
              <a:t>Hoppa inte över rubriknivåer</a:t>
            </a:r>
            <a:endParaRPr lang="sv-SE" sz="3200" dirty="0">
              <a:effectLst/>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72BFADE0-9FB6-8274-934E-2A4C041414C8}"/>
              </a:ext>
            </a:extLst>
          </p:cNvPr>
          <p:cNvSpPr txBox="1"/>
          <p:nvPr/>
        </p:nvSpPr>
        <p:spPr>
          <a:xfrm>
            <a:off x="5807765" y="1997764"/>
            <a:ext cx="576469" cy="584775"/>
          </a:xfrm>
          <a:prstGeom prst="rect">
            <a:avLst/>
          </a:prstGeom>
          <a:noFill/>
        </p:spPr>
        <p:txBody>
          <a:bodyPr wrap="square" rtlCol="0">
            <a:spAutoFit/>
          </a:bodyPr>
          <a:lstStyle/>
          <a:p>
            <a:pPr algn="ctr"/>
            <a:r>
              <a:rPr lang="sv-SE" sz="3200" dirty="0">
                <a:solidFill>
                  <a:schemeClr val="bg1"/>
                </a:solidFill>
                <a:latin typeface="Arial" panose="020B0604020202020204" pitchFamily="34" charset="0"/>
                <a:cs typeface="Arial" panose="020B0604020202020204" pitchFamily="34" charset="0"/>
              </a:rPr>
              <a:t>1</a:t>
            </a:r>
          </a:p>
        </p:txBody>
      </p:sp>
      <p:sp>
        <p:nvSpPr>
          <p:cNvPr id="4" name="Ellips 3">
            <a:extLst>
              <a:ext uri="{FF2B5EF4-FFF2-40B4-BE49-F238E27FC236}">
                <a16:creationId xmlns:a16="http://schemas.microsoft.com/office/drawing/2014/main" id="{C19AB5AF-9E95-4D9D-BD5C-38122B5DD264}"/>
              </a:ext>
              <a:ext uri="{C183D7F6-B498-43B3-948B-1728B52AA6E4}">
                <adec:decorative xmlns:adec="http://schemas.microsoft.com/office/drawing/2017/decorative" val="1"/>
              </a:ext>
            </a:extLst>
          </p:cNvPr>
          <p:cNvSpPr/>
          <p:nvPr/>
        </p:nvSpPr>
        <p:spPr>
          <a:xfrm>
            <a:off x="5555974" y="1749287"/>
            <a:ext cx="1083365" cy="101719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11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AC00B4-806A-5D4B-84B9-DE6AA775F198}"/>
              </a:ext>
            </a:extLst>
          </p:cNvPr>
          <p:cNvSpPr>
            <a:spLocks noGrp="1"/>
          </p:cNvSpPr>
          <p:nvPr>
            <p:ph type="title" idx="4294967295"/>
          </p:nvPr>
        </p:nvSpPr>
        <p:spPr>
          <a:xfrm>
            <a:off x="2105405" y="3014960"/>
            <a:ext cx="7981188" cy="1325033"/>
          </a:xfrm>
          <a:prstGeom prst="rect">
            <a:avLst/>
          </a:prstGeom>
        </p:spPr>
        <p:txBody>
          <a:bodyPr>
            <a:normAutofit fontScale="90000"/>
          </a:bodyPr>
          <a:lstStyle/>
          <a:p>
            <a:pPr algn="ctr" rtl="0" eaLnBrk="1" latinLnBrk="0" hangingPunct="1"/>
            <a:r>
              <a:rPr lang="sv-SE" sz="4800" b="1" dirty="0">
                <a:latin typeface="Arial" panose="020B0604020202020204" pitchFamily="34" charset="0"/>
                <a:ea typeface="+mn-ea"/>
                <a:cs typeface="Arial" panose="020B0604020202020204" pitchFamily="34" charset="0"/>
              </a:rPr>
              <a:t>Använd rubrikformat, inte bara stor, fet text</a:t>
            </a:r>
            <a:endParaRPr lang="sv-SE" b="1" dirty="0">
              <a:effectLst/>
              <a:latin typeface="Arial" panose="020B0604020202020204" pitchFamily="34" charset="0"/>
              <a:cs typeface="Arial" panose="020B0604020202020204" pitchFamily="34" charset="0"/>
            </a:endParaRPr>
          </a:p>
          <a:p>
            <a:pPr algn="ctr"/>
            <a:endParaRPr lang="sv-SE" b="1" dirty="0">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82A5C9D5-6B7B-D4F3-A4EC-03CE9EF0CB39}"/>
              </a:ext>
            </a:extLst>
          </p:cNvPr>
          <p:cNvSpPr txBox="1"/>
          <p:nvPr/>
        </p:nvSpPr>
        <p:spPr>
          <a:xfrm>
            <a:off x="5807765" y="1997764"/>
            <a:ext cx="576469" cy="584775"/>
          </a:xfrm>
          <a:prstGeom prst="rect">
            <a:avLst/>
          </a:prstGeom>
          <a:noFill/>
        </p:spPr>
        <p:txBody>
          <a:bodyPr wrap="square" rtlCol="0">
            <a:spAutoFit/>
          </a:bodyPr>
          <a:lstStyle/>
          <a:p>
            <a:pPr algn="ctr"/>
            <a:r>
              <a:rPr lang="sv-SE" sz="3200" dirty="0">
                <a:solidFill>
                  <a:schemeClr val="bg1"/>
                </a:solidFill>
                <a:latin typeface="Arial" panose="020B0604020202020204" pitchFamily="34" charset="0"/>
                <a:cs typeface="Arial" panose="020B0604020202020204" pitchFamily="34" charset="0"/>
              </a:rPr>
              <a:t>2</a:t>
            </a:r>
          </a:p>
        </p:txBody>
      </p:sp>
      <p:sp>
        <p:nvSpPr>
          <p:cNvPr id="4" name="Ellips 3">
            <a:extLst>
              <a:ext uri="{FF2B5EF4-FFF2-40B4-BE49-F238E27FC236}">
                <a16:creationId xmlns:a16="http://schemas.microsoft.com/office/drawing/2014/main" id="{936932FE-3784-6F61-69C9-5D27C521C378}"/>
              </a:ext>
              <a:ext uri="{C183D7F6-B498-43B3-948B-1728B52AA6E4}">
                <adec:decorative xmlns:adec="http://schemas.microsoft.com/office/drawing/2017/decorative" val="1"/>
              </a:ext>
            </a:extLst>
          </p:cNvPr>
          <p:cNvSpPr/>
          <p:nvPr/>
        </p:nvSpPr>
        <p:spPr>
          <a:xfrm>
            <a:off x="5555974" y="1749287"/>
            <a:ext cx="1083365" cy="101719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640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04F23-0577-E842-8D16-3F9ADFA8F687}"/>
              </a:ext>
            </a:extLst>
          </p:cNvPr>
          <p:cNvSpPr>
            <a:spLocks noGrp="1"/>
          </p:cNvSpPr>
          <p:nvPr>
            <p:ph type="title" idx="4294967295"/>
          </p:nvPr>
        </p:nvSpPr>
        <p:spPr>
          <a:xfrm>
            <a:off x="838200" y="2766483"/>
            <a:ext cx="10515600" cy="1325033"/>
          </a:xfrm>
          <a:prstGeom prst="rect">
            <a:avLst/>
          </a:prstGeom>
        </p:spPr>
        <p:txBody>
          <a:bodyPr anchor="ctr">
            <a:normAutofit/>
          </a:bodyPr>
          <a:lstStyle/>
          <a:p>
            <a:pPr algn="ctr" rtl="0" eaLnBrk="1" latinLnBrk="0" hangingPunct="1"/>
            <a:r>
              <a:rPr lang="sv-SE" dirty="0">
                <a:latin typeface="Arial" panose="020B0604020202020204" pitchFamily="34" charset="0"/>
                <a:ea typeface="+mn-ea"/>
                <a:cs typeface="Arial" panose="020B0604020202020204" pitchFamily="34" charset="0"/>
              </a:rPr>
              <a:t>Undvik tomma rubrikelement</a:t>
            </a:r>
            <a:endParaRPr lang="sv-SE" sz="3200" dirty="0">
              <a:effectLst/>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824120DF-90D0-9EAC-9219-4C631EBECE0A}"/>
              </a:ext>
            </a:extLst>
          </p:cNvPr>
          <p:cNvSpPr txBox="1"/>
          <p:nvPr/>
        </p:nvSpPr>
        <p:spPr>
          <a:xfrm>
            <a:off x="5807765" y="1997764"/>
            <a:ext cx="576469" cy="584775"/>
          </a:xfrm>
          <a:prstGeom prst="rect">
            <a:avLst/>
          </a:prstGeom>
          <a:noFill/>
        </p:spPr>
        <p:txBody>
          <a:bodyPr wrap="square" rtlCol="0">
            <a:spAutoFit/>
          </a:bodyPr>
          <a:lstStyle/>
          <a:p>
            <a:pPr algn="ctr"/>
            <a:r>
              <a:rPr lang="sv-SE" sz="3200" dirty="0">
                <a:solidFill>
                  <a:schemeClr val="bg1"/>
                </a:solidFill>
                <a:latin typeface="Arial" panose="020B0604020202020204" pitchFamily="34" charset="0"/>
                <a:cs typeface="Arial" panose="020B0604020202020204" pitchFamily="34" charset="0"/>
              </a:rPr>
              <a:t>3</a:t>
            </a:r>
          </a:p>
        </p:txBody>
      </p:sp>
      <p:sp>
        <p:nvSpPr>
          <p:cNvPr id="4" name="Ellips 3">
            <a:extLst>
              <a:ext uri="{FF2B5EF4-FFF2-40B4-BE49-F238E27FC236}">
                <a16:creationId xmlns:a16="http://schemas.microsoft.com/office/drawing/2014/main" id="{8D3373E3-0462-5A85-9A1D-889E68FE4EE7}"/>
              </a:ext>
              <a:ext uri="{C183D7F6-B498-43B3-948B-1728B52AA6E4}">
                <adec:decorative xmlns:adec="http://schemas.microsoft.com/office/drawing/2017/decorative" val="1"/>
              </a:ext>
            </a:extLst>
          </p:cNvPr>
          <p:cNvSpPr/>
          <p:nvPr/>
        </p:nvSpPr>
        <p:spPr>
          <a:xfrm>
            <a:off x="5555974" y="1749287"/>
            <a:ext cx="1083365" cy="101719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82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A83EF4-5077-58EA-7882-5DCD6AA3E7FC}"/>
              </a:ext>
            </a:extLst>
          </p:cNvPr>
          <p:cNvSpPr>
            <a:spLocks noGrp="1"/>
          </p:cNvSpPr>
          <p:nvPr>
            <p:ph type="ctrTitle"/>
          </p:nvPr>
        </p:nvSpPr>
        <p:spPr/>
        <p:txBody>
          <a:bodyPr anchor="b">
            <a:normAutofit/>
          </a:bodyPr>
          <a:lstStyle/>
          <a:p>
            <a:pPr>
              <a:lnSpc>
                <a:spcPct val="100000"/>
              </a:lnSpc>
            </a:pPr>
            <a:r>
              <a:rPr lang="sv-SE" sz="5400" b="1" dirty="0">
                <a:latin typeface="Arial" panose="020B0604020202020204" pitchFamily="34" charset="0"/>
                <a:cs typeface="Arial" panose="020B0604020202020204" pitchFamily="34" charset="0"/>
              </a:rPr>
              <a:t>Tillgänglighet – </a:t>
            </a:r>
            <a:br>
              <a:rPr lang="sv-SE" sz="5400" b="1" dirty="0">
                <a:latin typeface="Arial" panose="020B0604020202020204" pitchFamily="34" charset="0"/>
                <a:cs typeface="Arial" panose="020B0604020202020204" pitchFamily="34" charset="0"/>
              </a:rPr>
            </a:br>
            <a:r>
              <a:rPr lang="sv-SE" sz="5400" b="1" dirty="0">
                <a:latin typeface="Arial" panose="020B0604020202020204" pitchFamily="34" charset="0"/>
                <a:cs typeface="Arial" panose="020B0604020202020204" pitchFamily="34" charset="0"/>
              </a:rPr>
              <a:t>vad är det?</a:t>
            </a:r>
            <a:endParaRPr lang="sv-SE" sz="5400" b="1" dirty="0">
              <a:solidFill>
                <a:schemeClr val="bg1"/>
              </a:solidFill>
              <a:latin typeface="Arial" panose="020B0604020202020204" pitchFamily="34" charset="0"/>
              <a:cs typeface="Arial" panose="020B0604020202020204" pitchFamily="34" charset="0"/>
            </a:endParaRPr>
          </a:p>
        </p:txBody>
      </p:sp>
      <p:sp>
        <p:nvSpPr>
          <p:cNvPr id="7" name="Platshållare för text 6">
            <a:extLst>
              <a:ext uri="{FF2B5EF4-FFF2-40B4-BE49-F238E27FC236}">
                <a16:creationId xmlns:a16="http://schemas.microsoft.com/office/drawing/2014/main" id="{55A59D44-5D37-8F8D-1D6A-EF134EFE52A5}"/>
              </a:ext>
            </a:extLst>
          </p:cNvPr>
          <p:cNvSpPr>
            <a:spLocks noGrp="1"/>
          </p:cNvSpPr>
          <p:nvPr>
            <p:ph type="subTitle" idx="1"/>
          </p:nvPr>
        </p:nvSpPr>
        <p:spPr/>
        <p:txBody>
          <a:bodyPr>
            <a:normAutofit/>
          </a:bodyPr>
          <a:lstStyle/>
          <a:p>
            <a:r>
              <a:rPr lang="sv-SE" sz="2000" dirty="0">
                <a:latin typeface="Arial" panose="020B0604020202020204" pitchFamily="34" charset="0"/>
                <a:cs typeface="Arial" panose="020B0604020202020204" pitchFamily="34" charset="0"/>
              </a:rPr>
              <a:t>En kort introduktion</a:t>
            </a:r>
          </a:p>
        </p:txBody>
      </p:sp>
    </p:spTree>
    <p:extLst>
      <p:ext uri="{BB962C8B-B14F-4D97-AF65-F5344CB8AC3E}">
        <p14:creationId xmlns:p14="http://schemas.microsoft.com/office/powerpoint/2010/main" val="4077402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6E5223-C74D-CD40-B715-9599DBCFEE36}"/>
              </a:ext>
            </a:extLst>
          </p:cNvPr>
          <p:cNvSpPr>
            <a:spLocks noGrp="1"/>
          </p:cNvSpPr>
          <p:nvPr>
            <p:ph type="title"/>
          </p:nvPr>
        </p:nvSpPr>
        <p:spPr>
          <a:xfrm>
            <a:off x="996132" y="456305"/>
            <a:ext cx="4580614" cy="1114201"/>
          </a:xfrm>
        </p:spPr>
        <p:txBody>
          <a:bodyPr>
            <a:normAutofit/>
          </a:bodyPr>
          <a:lstStyle/>
          <a:p>
            <a:pPr algn="l" rtl="0" eaLnBrk="1" latinLnBrk="0" hangingPunct="1"/>
            <a:r>
              <a:rPr lang="sv-SE" sz="3600" b="1" dirty="0">
                <a:solidFill>
                  <a:schemeClr val="bg1"/>
                </a:solidFill>
                <a:latin typeface="Arial" panose="020B0604020202020204" pitchFamily="34" charset="0"/>
                <a:ea typeface="+mn-ea"/>
                <a:cs typeface="Arial" panose="020B0604020202020204" pitchFamily="34" charset="0"/>
              </a:rPr>
              <a:t>Rubriker ska </a:t>
            </a:r>
            <a:br>
              <a:rPr lang="sv-SE" sz="3600" b="1" dirty="0">
                <a:solidFill>
                  <a:schemeClr val="bg1"/>
                </a:solidFill>
                <a:latin typeface="Arial" panose="020B0604020202020204" pitchFamily="34" charset="0"/>
                <a:ea typeface="+mn-ea"/>
                <a:cs typeface="Arial" panose="020B0604020202020204" pitchFamily="34" charset="0"/>
              </a:rPr>
            </a:br>
            <a:r>
              <a:rPr lang="sv-SE" sz="3600" b="1" dirty="0">
                <a:solidFill>
                  <a:schemeClr val="bg1"/>
                </a:solidFill>
                <a:latin typeface="Arial" panose="020B0604020202020204" pitchFamily="34" charset="0"/>
                <a:ea typeface="+mn-ea"/>
                <a:cs typeface="Arial" panose="020B0604020202020204" pitchFamily="34" charset="0"/>
              </a:rPr>
              <a:t>vara beskrivande</a:t>
            </a:r>
            <a:endParaRPr lang="sv-SE" sz="9600" b="1" dirty="0">
              <a:solidFill>
                <a:schemeClr val="bg1"/>
              </a:solidFill>
              <a:effectLst/>
              <a:latin typeface="Arial" panose="020B0604020202020204" pitchFamily="34" charset="0"/>
              <a:cs typeface="Arial" panose="020B0604020202020204" pitchFamily="34" charset="0"/>
            </a:endParaRPr>
          </a:p>
        </p:txBody>
      </p:sp>
      <p:sp>
        <p:nvSpPr>
          <p:cNvPr id="5" name="Platshållare för text 4">
            <a:extLst>
              <a:ext uri="{FF2B5EF4-FFF2-40B4-BE49-F238E27FC236}">
                <a16:creationId xmlns:a16="http://schemas.microsoft.com/office/drawing/2014/main" id="{EEE778FF-8B2C-4142-8294-7C187A7BE0D6}"/>
              </a:ext>
            </a:extLst>
          </p:cNvPr>
          <p:cNvSpPr>
            <a:spLocks noGrp="1"/>
          </p:cNvSpPr>
          <p:nvPr>
            <p:ph type="body" sz="quarter" idx="4294967295"/>
          </p:nvPr>
        </p:nvSpPr>
        <p:spPr>
          <a:xfrm>
            <a:off x="996132" y="2009225"/>
            <a:ext cx="5310883" cy="3149797"/>
          </a:xfrm>
          <a:prstGeom prst="rect">
            <a:avLst/>
          </a:prstGeom>
        </p:spPr>
        <p:txBody>
          <a:bodyPr wrap="square" anchor="t">
            <a:normAutofit/>
          </a:bodyPr>
          <a:lstStyle/>
          <a:p>
            <a:pPr>
              <a:spcAft>
                <a:spcPts val="1600"/>
              </a:spcAft>
              <a:buFont typeface="Arial" panose="020B0604020202020204" pitchFamily="34" charset="0"/>
              <a:buChar char="•"/>
            </a:pPr>
            <a:r>
              <a:rPr lang="sv-SE" dirty="0">
                <a:latin typeface="Arial" panose="020B0604020202020204" pitchFamily="34" charset="0"/>
                <a:cs typeface="Arial" panose="020B0604020202020204" pitchFamily="34" charset="0"/>
              </a:rPr>
              <a:t>Använd nyckelord från texten</a:t>
            </a:r>
          </a:p>
          <a:p>
            <a:pPr>
              <a:spcAft>
                <a:spcPts val="1600"/>
              </a:spcAft>
              <a:buFont typeface="Arial" panose="020B0604020202020204" pitchFamily="34" charset="0"/>
              <a:buChar char="•"/>
            </a:pPr>
            <a:r>
              <a:rPr lang="sv-SE" dirty="0">
                <a:latin typeface="Arial" panose="020B0604020202020204" pitchFamily="34" charset="0"/>
                <a:cs typeface="Arial" panose="020B0604020202020204" pitchFamily="34" charset="0"/>
              </a:rPr>
              <a:t>Bäring i texten</a:t>
            </a:r>
          </a:p>
          <a:p>
            <a:pPr>
              <a:spcAft>
                <a:spcPts val="1600"/>
              </a:spcAft>
              <a:buFont typeface="Arial" panose="020B0604020202020204" pitchFamily="34" charset="0"/>
              <a:buChar char="•"/>
            </a:pPr>
            <a:r>
              <a:rPr lang="sv-SE" dirty="0">
                <a:latin typeface="Arial" panose="020B0604020202020204" pitchFamily="34" charset="0"/>
                <a:cs typeface="Arial" panose="020B0604020202020204" pitchFamily="34" charset="0"/>
              </a:rPr>
              <a:t>Skriv det viktigaste först</a:t>
            </a:r>
          </a:p>
          <a:p>
            <a:pPr>
              <a:spcAft>
                <a:spcPts val="1600"/>
              </a:spcAft>
              <a:buFont typeface="Arial" panose="020B0604020202020204" pitchFamily="34" charset="0"/>
              <a:buChar char="•"/>
            </a:pPr>
            <a:r>
              <a:rPr lang="sv-SE" dirty="0">
                <a:latin typeface="Arial" panose="020B0604020202020204" pitchFamily="34" charset="0"/>
                <a:cs typeface="Arial" panose="020B0604020202020204" pitchFamily="34" charset="0"/>
              </a:rPr>
              <a:t>Använd maximalt 5–10 ord</a:t>
            </a:r>
          </a:p>
        </p:txBody>
      </p:sp>
      <p:pic>
        <p:nvPicPr>
          <p:cNvPr id="4" name="Bildobjekt 3" descr="Megafon som metafor för tydlighet, foto. ">
            <a:extLst>
              <a:ext uri="{FF2B5EF4-FFF2-40B4-BE49-F238E27FC236}">
                <a16:creationId xmlns:a16="http://schemas.microsoft.com/office/drawing/2014/main" id="{7A96944D-89D7-AD69-C13A-09A06503E7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57"/>
          <a:stretch/>
        </p:blipFill>
        <p:spPr>
          <a:xfrm>
            <a:off x="6307015" y="17585"/>
            <a:ext cx="5884985" cy="6858000"/>
          </a:xfrm>
          <a:prstGeom prst="rect">
            <a:avLst/>
          </a:prstGeom>
        </p:spPr>
      </p:pic>
    </p:spTree>
    <p:extLst>
      <p:ext uri="{BB962C8B-B14F-4D97-AF65-F5344CB8AC3E}">
        <p14:creationId xmlns:p14="http://schemas.microsoft.com/office/powerpoint/2010/main" val="1124289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F4C9EA-FEA7-D64F-AF9F-E9CE2E3C23FD}"/>
              </a:ext>
            </a:extLst>
          </p:cNvPr>
          <p:cNvSpPr>
            <a:spLocks noGrp="1"/>
          </p:cNvSpPr>
          <p:nvPr>
            <p:ph type="title" idx="4294967295"/>
          </p:nvPr>
        </p:nvSpPr>
        <p:spPr>
          <a:xfrm>
            <a:off x="838200" y="-1736494"/>
            <a:ext cx="10515600" cy="1325033"/>
          </a:xfrm>
          <a:prstGeom prst="rect">
            <a:avLst/>
          </a:prstGeom>
        </p:spPr>
        <p:txBody>
          <a:bodyPr/>
          <a:lstStyle/>
          <a:p>
            <a:r>
              <a:rPr lang="sv-SE"/>
              <a:t>Skärmläsare</a:t>
            </a:r>
            <a:r>
              <a:rPr lang="sv-SE" baseline="0"/>
              <a:t> funkar linjärt</a:t>
            </a:r>
            <a:endParaRPr lang="sv-SE"/>
          </a:p>
        </p:txBody>
      </p:sp>
      <p:sp>
        <p:nvSpPr>
          <p:cNvPr id="9" name="Text Placeholder 1">
            <a:extLst>
              <a:ext uri="{FF2B5EF4-FFF2-40B4-BE49-F238E27FC236}">
                <a16:creationId xmlns:a16="http://schemas.microsoft.com/office/drawing/2014/main" id="{60662351-5D7E-F54E-9E1C-42E09ECC258D}"/>
              </a:ext>
            </a:extLst>
          </p:cNvPr>
          <p:cNvSpPr txBox="1">
            <a:spLocks/>
          </p:cNvSpPr>
          <p:nvPr/>
        </p:nvSpPr>
        <p:spPr>
          <a:xfrm>
            <a:off x="1778548" y="1797050"/>
            <a:ext cx="8634903" cy="326390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sv-SE" sz="3200" dirty="0">
                <a:solidFill>
                  <a:schemeClr val="bg1"/>
                </a:solidFill>
                <a:latin typeface="Arial" panose="020B0604020202020204" pitchFamily="34" charset="0"/>
                <a:cs typeface="Arial" panose="020B0604020202020204" pitchFamily="34" charset="0"/>
              </a:rPr>
              <a:t>Tänk på att användare med nedsatt syn inte kan </a:t>
            </a:r>
            <a:r>
              <a:rPr lang="sv-SE" sz="3200" dirty="0" err="1">
                <a:solidFill>
                  <a:schemeClr val="bg1"/>
                </a:solidFill>
                <a:latin typeface="Arial" panose="020B0604020202020204" pitchFamily="34" charset="0"/>
                <a:cs typeface="Arial" panose="020B0604020202020204" pitchFamily="34" charset="0"/>
              </a:rPr>
              <a:t>skumläsa</a:t>
            </a:r>
            <a:r>
              <a:rPr lang="sv-SE" sz="3200" dirty="0">
                <a:solidFill>
                  <a:schemeClr val="bg1"/>
                </a:solidFill>
                <a:latin typeface="Arial" panose="020B0604020202020204" pitchFamily="34" charset="0"/>
                <a:cs typeface="Arial" panose="020B0604020202020204" pitchFamily="34" charset="0"/>
              </a:rPr>
              <a:t> innehållet på en sida för att få överblick.</a:t>
            </a:r>
          </a:p>
        </p:txBody>
      </p:sp>
    </p:spTree>
    <p:extLst>
      <p:ext uri="{BB962C8B-B14F-4D97-AF65-F5344CB8AC3E}">
        <p14:creationId xmlns:p14="http://schemas.microsoft.com/office/powerpoint/2010/main" val="425071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85C1B5-78A3-EC4E-9AC2-EDFF2B733E09}"/>
              </a:ext>
              <a:ext uri="{C183D7F6-B498-43B3-948B-1728B52AA6E4}">
                <adec:decorative xmlns:adec="http://schemas.microsoft.com/office/drawing/2017/decorative" val="1"/>
              </a:ext>
            </a:extLst>
          </p:cNvPr>
          <p:cNvSpPr>
            <a:spLocks noGrp="1"/>
          </p:cNvSpPr>
          <p:nvPr>
            <p:ph type="title" idx="4294967295"/>
          </p:nvPr>
        </p:nvSpPr>
        <p:spPr>
          <a:xfrm>
            <a:off x="240829" y="-1288966"/>
            <a:ext cx="9530859" cy="932539"/>
          </a:xfrm>
        </p:spPr>
        <p:txBody>
          <a:bodyPr/>
          <a:lstStyle/>
          <a:p>
            <a:r>
              <a:rPr lang="sv-SE" b="1" dirty="0">
                <a:latin typeface="Arial" panose="020B0604020202020204" pitchFamily="34" charset="0"/>
                <a:cs typeface="Arial" panose="020B0604020202020204" pitchFamily="34" charset="0"/>
              </a:rPr>
              <a:t>Skärmläsare listar rubriker</a:t>
            </a:r>
          </a:p>
        </p:txBody>
      </p:sp>
      <p:pic>
        <p:nvPicPr>
          <p:cNvPr id="1025" name="Bildobjekt 110" descr="Listverktyget i Jaws visar rubriker, skärmdump. ">
            <a:extLst>
              <a:ext uri="{FF2B5EF4-FFF2-40B4-BE49-F238E27FC236}">
                <a16:creationId xmlns:a16="http://schemas.microsoft.com/office/drawing/2014/main" id="{0841C1FD-958A-B54E-8DB5-084224DA586C}"/>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3390651" y="806208"/>
            <a:ext cx="5410698" cy="524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5493" y="-1379581"/>
            <a:ext cx="9530859" cy="932539"/>
          </a:xfrm>
          <a:noFill/>
        </p:spPr>
        <p:txBody>
          <a:bodyPr/>
          <a:lstStyle/>
          <a:p>
            <a:r>
              <a:rPr lang="sv-SE" b="1" dirty="0">
                <a:latin typeface="Arial" panose="020B0604020202020204" pitchFamily="34" charset="0"/>
                <a:cs typeface="Arial" panose="020B0604020202020204" pitchFamily="34" charset="0"/>
              </a:rPr>
              <a:t>Rubriker är viktiga för läsaren</a:t>
            </a:r>
          </a:p>
        </p:txBody>
      </p:sp>
      <p:pic>
        <p:nvPicPr>
          <p:cNvPr id="1026" name="Picture 2" descr="Värmekarta från ett test med ögonstyrning för att visa hur användarens blick fokuserar på rubriker, skärmdump.">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9612" y="106923"/>
            <a:ext cx="4252776" cy="6644155"/>
          </a:xfrm>
          <a:prstGeom prst="rect">
            <a:avLst/>
          </a:prstGeom>
          <a:noFill/>
          <a:ln w="28575">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65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7E1C6B2-487A-9946-83A0-73D1ADC95CE2}"/>
              </a:ext>
            </a:extLst>
          </p:cNvPr>
          <p:cNvSpPr>
            <a:spLocks noGrp="1"/>
          </p:cNvSpPr>
          <p:nvPr>
            <p:ph type="ctrTitle"/>
          </p:nvPr>
        </p:nvSpPr>
        <p:spPr>
          <a:xfrm>
            <a:off x="1524000" y="2207890"/>
            <a:ext cx="9144000" cy="2063541"/>
          </a:xfrm>
          <a:prstGeom prst="rect">
            <a:avLst/>
          </a:prstGeom>
        </p:spPr>
        <p:txBody>
          <a:bodyPr>
            <a:normAutofit/>
          </a:bodyPr>
          <a:lstStyle/>
          <a:p>
            <a:r>
              <a:rPr lang="sv-SE" sz="5400" b="1" dirty="0">
                <a:solidFill>
                  <a:srgbClr val="FFFFFF"/>
                </a:solidFill>
                <a:latin typeface="Arial" panose="020B0604020202020204" pitchFamily="34" charset="0"/>
                <a:ea typeface="+mn-ea"/>
                <a:cs typeface="Arial" panose="020B0604020202020204" pitchFamily="34" charset="0"/>
              </a:rPr>
              <a:t>Tabeller</a:t>
            </a:r>
            <a:r>
              <a:rPr lang="sv-SE" sz="5400" b="1" dirty="0">
                <a:latin typeface="Arial" panose="020B0604020202020204" pitchFamily="34" charset="0"/>
                <a:cs typeface="Arial" panose="020B0604020202020204" pitchFamily="34" charset="0"/>
              </a:rPr>
              <a:t> </a:t>
            </a:r>
          </a:p>
        </p:txBody>
      </p:sp>
      <p:sp>
        <p:nvSpPr>
          <p:cNvPr id="2" name="Underrubrik 1">
            <a:extLst>
              <a:ext uri="{FF2B5EF4-FFF2-40B4-BE49-F238E27FC236}">
                <a16:creationId xmlns:a16="http://schemas.microsoft.com/office/drawing/2014/main" id="{530508C2-DB8B-7098-B1A7-9CD87B9E6992}"/>
              </a:ext>
            </a:extLst>
          </p:cNvPr>
          <p:cNvSpPr>
            <a:spLocks noGrp="1"/>
          </p:cNvSpPr>
          <p:nvPr>
            <p:ph type="subTitle" idx="1"/>
          </p:nvPr>
        </p:nvSpPr>
        <p:spPr/>
        <p:txBody>
          <a:bodyPr>
            <a:normAutofit/>
          </a:bodyPr>
          <a:lstStyle/>
          <a:p>
            <a:r>
              <a:rPr lang="sv-SE" sz="2400" dirty="0">
                <a:latin typeface="Arial" panose="020B0604020202020204" pitchFamily="34" charset="0"/>
                <a:cs typeface="Arial" panose="020B0604020202020204" pitchFamily="34" charset="0"/>
              </a:rPr>
              <a:t>tabellrubriker och layout</a:t>
            </a:r>
          </a:p>
        </p:txBody>
      </p:sp>
    </p:spTree>
    <p:extLst>
      <p:ext uri="{BB962C8B-B14F-4D97-AF65-F5344CB8AC3E}">
        <p14:creationId xmlns:p14="http://schemas.microsoft.com/office/powerpoint/2010/main" val="1887877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7C3FA5F-807B-4046-9DDF-E5CCC053EEBA}"/>
              </a:ext>
              <a:ext uri="{C183D7F6-B498-43B3-948B-1728B52AA6E4}">
                <adec:decorative xmlns:adec="http://schemas.microsoft.com/office/drawing/2017/decorative" val="1"/>
              </a:ext>
            </a:extLst>
          </p:cNvPr>
          <p:cNvSpPr>
            <a:spLocks noGrp="1"/>
          </p:cNvSpPr>
          <p:nvPr>
            <p:ph type="title"/>
          </p:nvPr>
        </p:nvSpPr>
        <p:spPr>
          <a:xfrm>
            <a:off x="654755" y="229920"/>
            <a:ext cx="10515600" cy="1325563"/>
          </a:xfrm>
        </p:spPr>
        <p:txBody>
          <a:bodyPr/>
          <a:lstStyle/>
          <a:p>
            <a:pPr algn="l"/>
            <a:r>
              <a:rPr lang="sv-SE" b="1" dirty="0">
                <a:latin typeface="Arial" panose="020B0604020202020204" pitchFamily="34" charset="0"/>
                <a:cs typeface="Arial" panose="020B0604020202020204" pitchFamily="34" charset="0"/>
              </a:rPr>
              <a:t>Tabeller översikt</a:t>
            </a:r>
          </a:p>
        </p:txBody>
      </p:sp>
      <p:sp>
        <p:nvSpPr>
          <p:cNvPr id="4" name="textruta 3">
            <a:extLst>
              <a:ext uri="{FF2B5EF4-FFF2-40B4-BE49-F238E27FC236}">
                <a16:creationId xmlns:a16="http://schemas.microsoft.com/office/drawing/2014/main" id="{12DBA757-5006-2443-A7B7-A790A4CE5B5D}"/>
              </a:ext>
            </a:extLst>
          </p:cNvPr>
          <p:cNvSpPr txBox="1"/>
          <p:nvPr/>
        </p:nvSpPr>
        <p:spPr>
          <a:xfrm>
            <a:off x="654755" y="1449000"/>
            <a:ext cx="1825753" cy="461665"/>
          </a:xfrm>
          <a:prstGeom prst="rect">
            <a:avLst/>
          </a:prstGeom>
          <a:noFill/>
        </p:spPr>
        <p:txBody>
          <a:bodyPr wrap="square" rtlCol="0">
            <a:spAutoFit/>
          </a:bodyPr>
          <a:lstStyle/>
          <a:p>
            <a:pPr defTabSz="1219170">
              <a:defRPr/>
            </a:pPr>
            <a:r>
              <a:rPr lang="sv-SE" sz="2400" dirty="0">
                <a:latin typeface="Arial" panose="020B0604020202020204" pitchFamily="34" charset="0"/>
                <a:cs typeface="Arial" panose="020B0604020202020204" pitchFamily="34" charset="0"/>
              </a:rPr>
              <a:t>&lt;table&gt;</a:t>
            </a:r>
          </a:p>
        </p:txBody>
      </p:sp>
      <p:pic>
        <p:nvPicPr>
          <p:cNvPr id="6" name="Bildobjekt 5" descr="Tabell, illustration.">
            <a:extLst>
              <a:ext uri="{FF2B5EF4-FFF2-40B4-BE49-F238E27FC236}">
                <a16:creationId xmlns:a16="http://schemas.microsoft.com/office/drawing/2014/main" id="{908AB17E-DD4C-4641-8465-193A5260CA5E}"/>
              </a:ext>
            </a:extLst>
          </p:cNvPr>
          <p:cNvPicPr>
            <a:picLocks noChangeAspect="1"/>
          </p:cNvPicPr>
          <p:nvPr/>
        </p:nvPicPr>
        <p:blipFill>
          <a:blip r:embed="rId3"/>
          <a:stretch>
            <a:fillRect/>
          </a:stretch>
        </p:blipFill>
        <p:spPr>
          <a:xfrm>
            <a:off x="3278307" y="1449000"/>
            <a:ext cx="5635385" cy="3960000"/>
          </a:xfrm>
          <a:prstGeom prst="rect">
            <a:avLst/>
          </a:prstGeom>
        </p:spPr>
      </p:pic>
    </p:spTree>
    <p:extLst>
      <p:ext uri="{BB962C8B-B14F-4D97-AF65-F5344CB8AC3E}">
        <p14:creationId xmlns:p14="http://schemas.microsoft.com/office/powerpoint/2010/main" val="177925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7C3FA5F-807B-4046-9DDF-E5CCC053EEBA}"/>
              </a:ext>
              <a:ext uri="{C183D7F6-B498-43B3-948B-1728B52AA6E4}">
                <adec:decorative xmlns:adec="http://schemas.microsoft.com/office/drawing/2017/decorative" val="1"/>
              </a:ext>
            </a:extLst>
          </p:cNvPr>
          <p:cNvSpPr>
            <a:spLocks noGrp="1"/>
          </p:cNvSpPr>
          <p:nvPr>
            <p:ph type="title"/>
          </p:nvPr>
        </p:nvSpPr>
        <p:spPr>
          <a:xfrm>
            <a:off x="548679" y="213469"/>
            <a:ext cx="10515600" cy="1325563"/>
          </a:xfrm>
        </p:spPr>
        <p:txBody>
          <a:bodyPr/>
          <a:lstStyle/>
          <a:p>
            <a:pPr algn="l"/>
            <a:r>
              <a:rPr lang="sv-SE" b="1" dirty="0">
                <a:latin typeface="Arial" panose="020B0604020202020204" pitchFamily="34" charset="0"/>
                <a:cs typeface="Arial" panose="020B0604020202020204" pitchFamily="34" charset="0"/>
              </a:rPr>
              <a:t>Tabellbeskrivning</a:t>
            </a:r>
          </a:p>
        </p:txBody>
      </p:sp>
      <p:sp>
        <p:nvSpPr>
          <p:cNvPr id="4" name="textruta 3">
            <a:extLst>
              <a:ext uri="{FF2B5EF4-FFF2-40B4-BE49-F238E27FC236}">
                <a16:creationId xmlns:a16="http://schemas.microsoft.com/office/drawing/2014/main" id="{12DBA757-5006-2443-A7B7-A790A4CE5B5D}"/>
              </a:ext>
            </a:extLst>
          </p:cNvPr>
          <p:cNvSpPr txBox="1"/>
          <p:nvPr/>
        </p:nvSpPr>
        <p:spPr>
          <a:xfrm>
            <a:off x="548680" y="1539032"/>
            <a:ext cx="2419937" cy="461665"/>
          </a:xfrm>
          <a:prstGeom prst="rect">
            <a:avLst/>
          </a:prstGeom>
          <a:noFill/>
        </p:spPr>
        <p:txBody>
          <a:bodyPr wrap="square" rtlCol="0">
            <a:spAutoFit/>
          </a:bodyPr>
          <a:lstStyle/>
          <a:p>
            <a:pPr defTabSz="1219170">
              <a:defRPr/>
            </a:pPr>
            <a:r>
              <a:rPr lang="sv-SE" sz="2400" dirty="0">
                <a:solidFill>
                  <a:prstClr val="black"/>
                </a:solidFill>
                <a:latin typeface="Arial" panose="020B0604020202020204" pitchFamily="34" charset="0"/>
                <a:cs typeface="Arial" panose="020B0604020202020204" pitchFamily="34" charset="0"/>
              </a:rPr>
              <a:t>&lt;table&gt;</a:t>
            </a:r>
          </a:p>
        </p:txBody>
      </p:sp>
      <p:sp>
        <p:nvSpPr>
          <p:cNvPr id="7" name="textruta 6">
            <a:extLst>
              <a:ext uri="{FF2B5EF4-FFF2-40B4-BE49-F238E27FC236}">
                <a16:creationId xmlns:a16="http://schemas.microsoft.com/office/drawing/2014/main" id="{4544AD90-2AB5-8940-A829-9F855B518613}"/>
              </a:ext>
            </a:extLst>
          </p:cNvPr>
          <p:cNvSpPr txBox="1"/>
          <p:nvPr/>
        </p:nvSpPr>
        <p:spPr>
          <a:xfrm>
            <a:off x="548679" y="2146247"/>
            <a:ext cx="2419937" cy="461665"/>
          </a:xfrm>
          <a:prstGeom prst="rect">
            <a:avLst/>
          </a:prstGeom>
          <a:noFill/>
        </p:spPr>
        <p:txBody>
          <a:bodyPr wrap="square" rtlCol="0">
            <a:spAutoFit/>
          </a:bodyPr>
          <a:lstStyle/>
          <a:p>
            <a:pPr defTabSz="1219170">
              <a:defRPr/>
            </a:pPr>
            <a:r>
              <a:rPr lang="sv-SE" sz="2400" dirty="0">
                <a:solidFill>
                  <a:prstClr val="black"/>
                </a:solidFill>
                <a:latin typeface="Arial" panose="020B0604020202020204" pitchFamily="34" charset="0"/>
                <a:cs typeface="Arial" panose="020B0604020202020204" pitchFamily="34" charset="0"/>
              </a:rPr>
              <a:t>&lt;</a:t>
            </a:r>
            <a:r>
              <a:rPr lang="sv-SE" sz="2400" dirty="0" err="1">
                <a:solidFill>
                  <a:prstClr val="black"/>
                </a:solidFill>
                <a:latin typeface="Arial" panose="020B0604020202020204" pitchFamily="34" charset="0"/>
                <a:cs typeface="Arial" panose="020B0604020202020204" pitchFamily="34" charset="0"/>
              </a:rPr>
              <a:t>caption</a:t>
            </a:r>
            <a:r>
              <a:rPr lang="sv-SE" sz="2400" dirty="0">
                <a:solidFill>
                  <a:prstClr val="black"/>
                </a:solidFill>
                <a:latin typeface="Arial" panose="020B0604020202020204" pitchFamily="34" charset="0"/>
                <a:cs typeface="Arial" panose="020B0604020202020204" pitchFamily="34" charset="0"/>
              </a:rPr>
              <a:t>&gt;</a:t>
            </a:r>
          </a:p>
        </p:txBody>
      </p:sp>
      <p:pic>
        <p:nvPicPr>
          <p:cNvPr id="6" name="Bildobjekt 5" descr="Tabell, illustration.">
            <a:extLst>
              <a:ext uri="{FF2B5EF4-FFF2-40B4-BE49-F238E27FC236}">
                <a16:creationId xmlns:a16="http://schemas.microsoft.com/office/drawing/2014/main" id="{908AB17E-DD4C-4641-8465-193A5260CA5E}"/>
              </a:ext>
            </a:extLst>
          </p:cNvPr>
          <p:cNvPicPr>
            <a:picLocks noChangeAspect="1"/>
          </p:cNvPicPr>
          <p:nvPr/>
        </p:nvPicPr>
        <p:blipFill>
          <a:blip r:embed="rId3"/>
          <a:stretch>
            <a:fillRect/>
          </a:stretch>
        </p:blipFill>
        <p:spPr>
          <a:xfrm>
            <a:off x="3276600" y="1447800"/>
            <a:ext cx="5638800" cy="3962400"/>
          </a:xfrm>
          <a:prstGeom prst="rect">
            <a:avLst/>
          </a:prstGeom>
        </p:spPr>
      </p:pic>
    </p:spTree>
    <p:extLst>
      <p:ext uri="{BB962C8B-B14F-4D97-AF65-F5344CB8AC3E}">
        <p14:creationId xmlns:p14="http://schemas.microsoft.com/office/powerpoint/2010/main" val="3926374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0E4148-6E8E-5D42-AE1E-9CE77C79C687}"/>
              </a:ext>
              <a:ext uri="{C183D7F6-B498-43B3-948B-1728B52AA6E4}">
                <adec:decorative xmlns:adec="http://schemas.microsoft.com/office/drawing/2017/decorative" val="0"/>
              </a:ext>
            </a:extLst>
          </p:cNvPr>
          <p:cNvSpPr>
            <a:spLocks noGrp="1"/>
          </p:cNvSpPr>
          <p:nvPr>
            <p:ph type="title"/>
          </p:nvPr>
        </p:nvSpPr>
        <p:spPr>
          <a:xfrm>
            <a:off x="533401" y="240133"/>
            <a:ext cx="10515600" cy="1325563"/>
          </a:xfrm>
        </p:spPr>
        <p:txBody>
          <a:bodyPr/>
          <a:lstStyle/>
          <a:p>
            <a:pPr algn="l"/>
            <a:r>
              <a:rPr lang="sv-SE" b="1" dirty="0">
                <a:latin typeface="Arial" panose="020B0604020202020204" pitchFamily="34" charset="0"/>
                <a:cs typeface="Arial" panose="020B0604020202020204" pitchFamily="34" charset="0"/>
              </a:rPr>
              <a:t>Rubrik- och dataceller</a:t>
            </a:r>
          </a:p>
        </p:txBody>
      </p:sp>
      <p:sp>
        <p:nvSpPr>
          <p:cNvPr id="7" name="textruta 6">
            <a:extLst>
              <a:ext uri="{FF2B5EF4-FFF2-40B4-BE49-F238E27FC236}">
                <a16:creationId xmlns:a16="http://schemas.microsoft.com/office/drawing/2014/main" id="{C421D49F-A1A6-AB45-B971-0123C722A2AA}"/>
              </a:ext>
            </a:extLst>
          </p:cNvPr>
          <p:cNvSpPr txBox="1"/>
          <p:nvPr/>
        </p:nvSpPr>
        <p:spPr>
          <a:xfrm>
            <a:off x="7181842" y="584061"/>
            <a:ext cx="2419937" cy="830997"/>
          </a:xfrm>
          <a:prstGeom prst="rect">
            <a:avLst/>
          </a:prstGeom>
          <a:noFill/>
        </p:spPr>
        <p:txBody>
          <a:bodyPr wrap="square" rtlCol="0">
            <a:spAutoFit/>
          </a:bodyPr>
          <a:lstStyle/>
          <a:p>
            <a:pPr algn="ctr" defTabSz="1219170">
              <a:defRPr/>
            </a:pPr>
            <a:r>
              <a:rPr lang="sv-SE" sz="2400" dirty="0">
                <a:solidFill>
                  <a:prstClr val="black"/>
                </a:solidFill>
                <a:latin typeface="Arial" panose="020B0604020202020204" pitchFamily="34" charset="0"/>
                <a:cs typeface="Arial" panose="020B0604020202020204" pitchFamily="34" charset="0"/>
              </a:rPr>
              <a:t>Rubrikcell</a:t>
            </a:r>
          </a:p>
          <a:p>
            <a:pPr algn="ctr" defTabSz="1219170">
              <a:defRPr/>
            </a:pPr>
            <a:r>
              <a:rPr lang="sv-SE" sz="2400" dirty="0">
                <a:solidFill>
                  <a:prstClr val="black"/>
                </a:solidFill>
                <a:latin typeface="Arial" panose="020B0604020202020204" pitchFamily="34" charset="0"/>
                <a:cs typeface="Arial" panose="020B0604020202020204" pitchFamily="34" charset="0"/>
              </a:rPr>
              <a:t>&lt;</a:t>
            </a:r>
            <a:r>
              <a:rPr lang="sv-SE" sz="2400" dirty="0" err="1">
                <a:solidFill>
                  <a:prstClr val="black"/>
                </a:solidFill>
                <a:latin typeface="Arial" panose="020B0604020202020204" pitchFamily="34" charset="0"/>
                <a:cs typeface="Arial" panose="020B0604020202020204" pitchFamily="34" charset="0"/>
              </a:rPr>
              <a:t>th</a:t>
            </a:r>
            <a:r>
              <a:rPr lang="sv-SE" sz="2400" dirty="0">
                <a:solidFill>
                  <a:prstClr val="black"/>
                </a:solidFill>
                <a:latin typeface="Arial" panose="020B0604020202020204" pitchFamily="34" charset="0"/>
                <a:cs typeface="Arial" panose="020B0604020202020204" pitchFamily="34" charset="0"/>
              </a:rPr>
              <a:t>&gt;</a:t>
            </a:r>
          </a:p>
        </p:txBody>
      </p:sp>
      <p:sp>
        <p:nvSpPr>
          <p:cNvPr id="9" name="textruta 8">
            <a:extLst>
              <a:ext uri="{FF2B5EF4-FFF2-40B4-BE49-F238E27FC236}">
                <a16:creationId xmlns:a16="http://schemas.microsoft.com/office/drawing/2014/main" id="{676D6D42-166D-7E4E-9F73-69D4185E9845}"/>
              </a:ext>
            </a:extLst>
          </p:cNvPr>
          <p:cNvSpPr txBox="1"/>
          <p:nvPr/>
        </p:nvSpPr>
        <p:spPr>
          <a:xfrm>
            <a:off x="170285" y="2567226"/>
            <a:ext cx="2419937" cy="830997"/>
          </a:xfrm>
          <a:prstGeom prst="rect">
            <a:avLst/>
          </a:prstGeom>
          <a:noFill/>
        </p:spPr>
        <p:txBody>
          <a:bodyPr wrap="square" rtlCol="0">
            <a:spAutoFit/>
          </a:bodyPr>
          <a:lstStyle/>
          <a:p>
            <a:pPr algn="ctr" defTabSz="1219170">
              <a:defRPr/>
            </a:pPr>
            <a:r>
              <a:rPr lang="sv-SE" sz="2400" dirty="0">
                <a:solidFill>
                  <a:prstClr val="black"/>
                </a:solidFill>
                <a:latin typeface="Arial" panose="020B0604020202020204" pitchFamily="34" charset="0"/>
                <a:cs typeface="Arial" panose="020B0604020202020204" pitchFamily="34" charset="0"/>
              </a:rPr>
              <a:t>Datacell</a:t>
            </a:r>
          </a:p>
          <a:p>
            <a:pPr algn="ctr" defTabSz="1219170">
              <a:defRPr/>
            </a:pPr>
            <a:r>
              <a:rPr lang="sv-SE" sz="2400" dirty="0">
                <a:solidFill>
                  <a:prstClr val="black"/>
                </a:solidFill>
                <a:latin typeface="Arial" panose="020B0604020202020204" pitchFamily="34" charset="0"/>
                <a:cs typeface="Arial" panose="020B0604020202020204" pitchFamily="34" charset="0"/>
              </a:rPr>
              <a:t>&lt;</a:t>
            </a:r>
            <a:r>
              <a:rPr lang="sv-SE" sz="2400" dirty="0" err="1">
                <a:solidFill>
                  <a:prstClr val="black"/>
                </a:solidFill>
                <a:latin typeface="Arial" panose="020B0604020202020204" pitchFamily="34" charset="0"/>
                <a:cs typeface="Arial" panose="020B0604020202020204" pitchFamily="34" charset="0"/>
              </a:rPr>
              <a:t>td</a:t>
            </a:r>
            <a:r>
              <a:rPr lang="sv-SE" sz="2400" dirty="0">
                <a:solidFill>
                  <a:prstClr val="black"/>
                </a:solidFill>
                <a:latin typeface="Arial" panose="020B0604020202020204" pitchFamily="34" charset="0"/>
                <a:cs typeface="Arial" panose="020B0604020202020204" pitchFamily="34" charset="0"/>
              </a:rPr>
              <a:t>&gt;</a:t>
            </a:r>
          </a:p>
        </p:txBody>
      </p:sp>
      <p:pic>
        <p:nvPicPr>
          <p:cNvPr id="6" name="Bildobjekt 5" descr="Tabell, illustration.">
            <a:extLst>
              <a:ext uri="{FF2B5EF4-FFF2-40B4-BE49-F238E27FC236}">
                <a16:creationId xmlns:a16="http://schemas.microsoft.com/office/drawing/2014/main" id="{908AB17E-DD4C-4641-8465-193A5260CA5E}"/>
              </a:ext>
            </a:extLst>
          </p:cNvPr>
          <p:cNvPicPr>
            <a:picLocks noChangeAspect="1"/>
          </p:cNvPicPr>
          <p:nvPr/>
        </p:nvPicPr>
        <p:blipFill>
          <a:blip r:embed="rId3"/>
          <a:stretch>
            <a:fillRect/>
          </a:stretch>
        </p:blipFill>
        <p:spPr>
          <a:xfrm>
            <a:off x="3276600" y="1447800"/>
            <a:ext cx="5638800" cy="3962400"/>
          </a:xfrm>
          <a:prstGeom prst="rect">
            <a:avLst/>
          </a:prstGeom>
        </p:spPr>
      </p:pic>
      <p:cxnSp>
        <p:nvCxnSpPr>
          <p:cNvPr id="4" name="Rak pil 3">
            <a:extLst>
              <a:ext uri="{FF2B5EF4-FFF2-40B4-BE49-F238E27FC236}">
                <a16:creationId xmlns:a16="http://schemas.microsoft.com/office/drawing/2014/main" id="{B66F1B3A-FDE1-388A-647F-F7614680033F}"/>
              </a:ext>
              <a:ext uri="{C183D7F6-B498-43B3-948B-1728B52AA6E4}">
                <adec:decorative xmlns:adec="http://schemas.microsoft.com/office/drawing/2017/decorative" val="1"/>
              </a:ext>
            </a:extLst>
          </p:cNvPr>
          <p:cNvCxnSpPr>
            <a:cxnSpLocks/>
          </p:cNvCxnSpPr>
          <p:nvPr/>
        </p:nvCxnSpPr>
        <p:spPr>
          <a:xfrm flipH="1">
            <a:off x="6400800" y="1084543"/>
            <a:ext cx="1128889" cy="6087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Rak pil 11">
            <a:extLst>
              <a:ext uri="{FF2B5EF4-FFF2-40B4-BE49-F238E27FC236}">
                <a16:creationId xmlns:a16="http://schemas.microsoft.com/office/drawing/2014/main" id="{E39AC275-FA89-168A-ADAD-02942BA63C3E}"/>
              </a:ext>
              <a:ext uri="{C183D7F6-B498-43B3-948B-1728B52AA6E4}">
                <adec:decorative xmlns:adec="http://schemas.microsoft.com/office/drawing/2017/decorative" val="1"/>
              </a:ext>
            </a:extLst>
          </p:cNvPr>
          <p:cNvCxnSpPr>
            <a:cxnSpLocks/>
          </p:cNvCxnSpPr>
          <p:nvPr/>
        </p:nvCxnSpPr>
        <p:spPr>
          <a:xfrm>
            <a:off x="1993415" y="3156054"/>
            <a:ext cx="119361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62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721EA1-337C-004B-8C96-01AB9C13A668}"/>
              </a:ext>
              <a:ext uri="{C183D7F6-B498-43B3-948B-1728B52AA6E4}">
                <adec:decorative xmlns:adec="http://schemas.microsoft.com/office/drawing/2017/decorative" val="1"/>
              </a:ext>
            </a:extLst>
          </p:cNvPr>
          <p:cNvSpPr>
            <a:spLocks noGrp="1"/>
          </p:cNvSpPr>
          <p:nvPr>
            <p:ph type="title"/>
          </p:nvPr>
        </p:nvSpPr>
        <p:spPr>
          <a:xfrm>
            <a:off x="548681" y="259445"/>
            <a:ext cx="10515600" cy="1325563"/>
          </a:xfrm>
        </p:spPr>
        <p:txBody>
          <a:bodyPr/>
          <a:lstStyle/>
          <a:p>
            <a:pPr algn="l"/>
            <a:r>
              <a:rPr lang="sv-SE" b="1" dirty="0">
                <a:latin typeface="Arial" panose="020B0604020202020204" pitchFamily="34" charset="0"/>
                <a:cs typeface="Arial" panose="020B0604020202020204" pitchFamily="34" charset="0"/>
              </a:rPr>
              <a:t>Uppläsning tabell</a:t>
            </a:r>
          </a:p>
        </p:txBody>
      </p:sp>
      <p:grpSp>
        <p:nvGrpSpPr>
          <p:cNvPr id="3" name="Grupp 2" descr="Uppläsande hjälpmedel läser upp: Kolumnrubrik, Cellinnehåll, rad.3, kolumn 1, illustration.">
            <a:extLst>
              <a:ext uri="{FF2B5EF4-FFF2-40B4-BE49-F238E27FC236}">
                <a16:creationId xmlns:a16="http://schemas.microsoft.com/office/drawing/2014/main" id="{3F524AC0-624B-0346-B682-173148191651}"/>
              </a:ext>
            </a:extLst>
          </p:cNvPr>
          <p:cNvGrpSpPr/>
          <p:nvPr/>
        </p:nvGrpSpPr>
        <p:grpSpPr>
          <a:xfrm>
            <a:off x="259645" y="2058654"/>
            <a:ext cx="3109521" cy="2084369"/>
            <a:chOff x="194733" y="1543990"/>
            <a:chExt cx="2332141" cy="1563277"/>
          </a:xfrm>
        </p:grpSpPr>
        <p:pic>
          <p:nvPicPr>
            <p:cNvPr id="12" name="Bildobjekt 11" descr="Pratbubbla.">
              <a:extLst>
                <a:ext uri="{FF2B5EF4-FFF2-40B4-BE49-F238E27FC236}">
                  <a16:creationId xmlns:a16="http://schemas.microsoft.com/office/drawing/2014/main" id="{A3F7A2A0-6739-AC4D-BA4F-47EC859B0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4733" y="1543990"/>
              <a:ext cx="2332141" cy="1563277"/>
            </a:xfrm>
            <a:prstGeom prst="rect">
              <a:avLst/>
            </a:prstGeom>
          </p:spPr>
        </p:pic>
        <p:sp>
          <p:nvSpPr>
            <p:cNvPr id="9" name="textruta 8">
              <a:extLst>
                <a:ext uri="{FF2B5EF4-FFF2-40B4-BE49-F238E27FC236}">
                  <a16:creationId xmlns:a16="http://schemas.microsoft.com/office/drawing/2014/main" id="{676D6D42-166D-7E4E-9F73-69D4185E9845}"/>
                </a:ext>
              </a:extLst>
            </p:cNvPr>
            <p:cNvSpPr txBox="1"/>
            <p:nvPr/>
          </p:nvSpPr>
          <p:spPr>
            <a:xfrm>
              <a:off x="194733" y="1956296"/>
              <a:ext cx="1814953" cy="715725"/>
            </a:xfrm>
            <a:prstGeom prst="rect">
              <a:avLst/>
            </a:prstGeom>
            <a:noFill/>
          </p:spPr>
          <p:txBody>
            <a:bodyPr wrap="square" rtlCol="0">
              <a:spAutoFit/>
            </a:bodyPr>
            <a:lstStyle/>
            <a:p>
              <a:pPr algn="ctr" defTabSz="1219170">
                <a:defRPr/>
              </a:pPr>
              <a:r>
                <a:rPr lang="sv-SE" sz="1867" dirty="0">
                  <a:solidFill>
                    <a:prstClr val="black"/>
                  </a:solidFill>
                  <a:latin typeface="Arial" panose="020B0604020202020204" pitchFamily="34" charset="0"/>
                  <a:cs typeface="Arial" panose="020B0604020202020204" pitchFamily="34" charset="0"/>
                </a:rPr>
                <a:t>Kolumnrubrik,</a:t>
              </a:r>
            </a:p>
            <a:p>
              <a:pPr algn="ctr" defTabSz="1219170">
                <a:defRPr/>
              </a:pPr>
              <a:r>
                <a:rPr lang="sv-SE" sz="1867" dirty="0">
                  <a:solidFill>
                    <a:prstClr val="black"/>
                  </a:solidFill>
                  <a:latin typeface="Arial" panose="020B0604020202020204" pitchFamily="34" charset="0"/>
                  <a:cs typeface="Arial" panose="020B0604020202020204" pitchFamily="34" charset="0"/>
                </a:rPr>
                <a:t>cellinnehåll, </a:t>
              </a:r>
              <a:br>
                <a:rPr lang="sv-SE" sz="1867" dirty="0">
                  <a:solidFill>
                    <a:prstClr val="black"/>
                  </a:solidFill>
                  <a:latin typeface="Arial" panose="020B0604020202020204" pitchFamily="34" charset="0"/>
                  <a:cs typeface="Arial" panose="020B0604020202020204" pitchFamily="34" charset="0"/>
                </a:rPr>
              </a:br>
              <a:r>
                <a:rPr lang="sv-SE" sz="1867" dirty="0">
                  <a:solidFill>
                    <a:prstClr val="black"/>
                  </a:solidFill>
                  <a:latin typeface="Arial" panose="020B0604020202020204" pitchFamily="34" charset="0"/>
                  <a:cs typeface="Arial" panose="020B0604020202020204" pitchFamily="34" charset="0"/>
                </a:rPr>
                <a:t>rad 3, kolumn 1</a:t>
              </a:r>
            </a:p>
          </p:txBody>
        </p:sp>
      </p:grpSp>
      <p:pic>
        <p:nvPicPr>
          <p:cNvPr id="6" name="Bildobjekt 5" descr="Tabell, illustration.">
            <a:extLst>
              <a:ext uri="{FF2B5EF4-FFF2-40B4-BE49-F238E27FC236}">
                <a16:creationId xmlns:a16="http://schemas.microsoft.com/office/drawing/2014/main" id="{908AB17E-DD4C-4641-8465-193A5260CA5E}"/>
              </a:ext>
            </a:extLst>
          </p:cNvPr>
          <p:cNvPicPr>
            <a:picLocks noChangeAspect="1"/>
          </p:cNvPicPr>
          <p:nvPr/>
        </p:nvPicPr>
        <p:blipFill>
          <a:blip r:embed="rId4"/>
          <a:stretch>
            <a:fillRect/>
          </a:stretch>
        </p:blipFill>
        <p:spPr>
          <a:xfrm>
            <a:off x="3276600" y="1441483"/>
            <a:ext cx="5638800" cy="3962400"/>
          </a:xfrm>
          <a:prstGeom prst="rect">
            <a:avLst/>
          </a:prstGeom>
        </p:spPr>
      </p:pic>
      <p:grpSp>
        <p:nvGrpSpPr>
          <p:cNvPr id="4" name="Grupp 3" descr="Uppläsande hjälpmedel läser upp: Kolumnrubrik,&#10;Cellinnehåll, Kolumn 3, illustration.">
            <a:extLst>
              <a:ext uri="{FF2B5EF4-FFF2-40B4-BE49-F238E27FC236}">
                <a16:creationId xmlns:a16="http://schemas.microsoft.com/office/drawing/2014/main" id="{B1ADEC14-976E-E14D-8FC1-767911C4A061}"/>
              </a:ext>
            </a:extLst>
          </p:cNvPr>
          <p:cNvGrpSpPr/>
          <p:nvPr/>
        </p:nvGrpSpPr>
        <p:grpSpPr>
          <a:xfrm>
            <a:off x="8915400" y="3578534"/>
            <a:ext cx="2838913" cy="1825349"/>
            <a:chOff x="6681930" y="3413743"/>
            <a:chExt cx="2129185" cy="1369012"/>
          </a:xfrm>
        </p:grpSpPr>
        <p:pic>
          <p:nvPicPr>
            <p:cNvPr id="13" name="Bildobjekt 12" descr="Pratbubbla.">
              <a:extLst>
                <a:ext uri="{FF2B5EF4-FFF2-40B4-BE49-F238E27FC236}">
                  <a16:creationId xmlns:a16="http://schemas.microsoft.com/office/drawing/2014/main" id="{B7BEC4E6-55DB-F545-999A-DA64435EF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23302" flipV="1">
              <a:off x="6681930" y="3413743"/>
              <a:ext cx="2029136" cy="1369012"/>
            </a:xfrm>
            <a:prstGeom prst="rect">
              <a:avLst/>
            </a:prstGeom>
          </p:spPr>
        </p:pic>
        <p:sp>
          <p:nvSpPr>
            <p:cNvPr id="14" name="textruta 13">
              <a:extLst>
                <a:ext uri="{FF2B5EF4-FFF2-40B4-BE49-F238E27FC236}">
                  <a16:creationId xmlns:a16="http://schemas.microsoft.com/office/drawing/2014/main" id="{C67018D1-2D00-0E40-ACFE-BF36F6C47A82}"/>
                </a:ext>
              </a:extLst>
            </p:cNvPr>
            <p:cNvSpPr txBox="1"/>
            <p:nvPr/>
          </p:nvSpPr>
          <p:spPr>
            <a:xfrm>
              <a:off x="6996162" y="3695049"/>
              <a:ext cx="1814953" cy="715725"/>
            </a:xfrm>
            <a:prstGeom prst="rect">
              <a:avLst/>
            </a:prstGeom>
            <a:noFill/>
          </p:spPr>
          <p:txBody>
            <a:bodyPr wrap="square" rtlCol="0">
              <a:spAutoFit/>
            </a:bodyPr>
            <a:lstStyle/>
            <a:p>
              <a:pPr algn="ctr" defTabSz="1219170">
                <a:defRPr/>
              </a:pPr>
              <a:r>
                <a:rPr lang="sv-SE" sz="1867" dirty="0">
                  <a:solidFill>
                    <a:prstClr val="black"/>
                  </a:solidFill>
                  <a:latin typeface="Arial" panose="020B0604020202020204" pitchFamily="34" charset="0"/>
                  <a:cs typeface="Arial" panose="020B0604020202020204" pitchFamily="34" charset="0"/>
                </a:rPr>
                <a:t>Kolumnrubrik,</a:t>
              </a:r>
            </a:p>
            <a:p>
              <a:pPr algn="ctr" defTabSz="1219170">
                <a:defRPr/>
              </a:pPr>
              <a:r>
                <a:rPr lang="sv-SE" sz="1867" dirty="0">
                  <a:solidFill>
                    <a:prstClr val="black"/>
                  </a:solidFill>
                  <a:latin typeface="Arial" panose="020B0604020202020204" pitchFamily="34" charset="0"/>
                  <a:cs typeface="Arial" panose="020B0604020202020204" pitchFamily="34" charset="0"/>
                </a:rPr>
                <a:t>cellinnehåll, rad 3 </a:t>
              </a:r>
              <a:br>
                <a:rPr lang="sv-SE" sz="1867" dirty="0">
                  <a:solidFill>
                    <a:prstClr val="black"/>
                  </a:solidFill>
                  <a:latin typeface="Arial" panose="020B0604020202020204" pitchFamily="34" charset="0"/>
                  <a:cs typeface="Arial" panose="020B0604020202020204" pitchFamily="34" charset="0"/>
                </a:rPr>
              </a:br>
              <a:r>
                <a:rPr lang="sv-SE" sz="1867" dirty="0">
                  <a:solidFill>
                    <a:prstClr val="black"/>
                  </a:solidFill>
                  <a:latin typeface="Arial" panose="020B0604020202020204" pitchFamily="34" charset="0"/>
                  <a:cs typeface="Arial" panose="020B0604020202020204" pitchFamily="34" charset="0"/>
                </a:rPr>
                <a:t>kolumn 3</a:t>
              </a:r>
            </a:p>
          </p:txBody>
        </p:sp>
      </p:grpSp>
    </p:spTree>
    <p:extLst>
      <p:ext uri="{BB962C8B-B14F-4D97-AF65-F5344CB8AC3E}">
        <p14:creationId xmlns:p14="http://schemas.microsoft.com/office/powerpoint/2010/main" val="4065386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6BFCD1-E0F7-2845-AEC9-9B641AF9D529}"/>
              </a:ext>
              <a:ext uri="{C183D7F6-B498-43B3-948B-1728B52AA6E4}">
                <adec:decorative xmlns:adec="http://schemas.microsoft.com/office/drawing/2017/decorative" val="1"/>
              </a:ext>
            </a:extLst>
          </p:cNvPr>
          <p:cNvSpPr>
            <a:spLocks noGrp="1"/>
          </p:cNvSpPr>
          <p:nvPr>
            <p:ph type="title"/>
          </p:nvPr>
        </p:nvSpPr>
        <p:spPr>
          <a:xfrm>
            <a:off x="548680" y="271374"/>
            <a:ext cx="10515600" cy="1325563"/>
          </a:xfrm>
        </p:spPr>
        <p:txBody>
          <a:bodyPr/>
          <a:lstStyle/>
          <a:p>
            <a:pPr algn="l"/>
            <a:r>
              <a:rPr lang="sv-SE" b="1" dirty="0">
                <a:latin typeface="Arial" panose="020B0604020202020204" pitchFamily="34" charset="0"/>
                <a:cs typeface="Arial" panose="020B0604020202020204" pitchFamily="34" charset="0"/>
              </a:rPr>
              <a:t>Kolumn- och radrubriker</a:t>
            </a:r>
          </a:p>
        </p:txBody>
      </p:sp>
      <p:pic>
        <p:nvPicPr>
          <p:cNvPr id="8" name="Bildobjekt 7" descr="Tabell med radrubriker och kolumnrubriker, första cellen längst upp till vänster är tom, illustration.">
            <a:extLst>
              <a:ext uri="{FF2B5EF4-FFF2-40B4-BE49-F238E27FC236}">
                <a16:creationId xmlns:a16="http://schemas.microsoft.com/office/drawing/2014/main" id="{C2A6E92B-E2BD-8144-94DB-A2C4C7F5990A}"/>
              </a:ext>
            </a:extLst>
          </p:cNvPr>
          <p:cNvPicPr>
            <a:picLocks noChangeAspect="1"/>
          </p:cNvPicPr>
          <p:nvPr/>
        </p:nvPicPr>
        <p:blipFill>
          <a:blip r:embed="rId3"/>
          <a:stretch>
            <a:fillRect/>
          </a:stretch>
        </p:blipFill>
        <p:spPr>
          <a:xfrm>
            <a:off x="2987080" y="1210733"/>
            <a:ext cx="5638800" cy="4436533"/>
          </a:xfrm>
          <a:prstGeom prst="rect">
            <a:avLst/>
          </a:prstGeom>
        </p:spPr>
      </p:pic>
    </p:spTree>
    <p:extLst>
      <p:ext uri="{BB962C8B-B14F-4D97-AF65-F5344CB8AC3E}">
        <p14:creationId xmlns:p14="http://schemas.microsoft.com/office/powerpoint/2010/main" val="248285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19A5CA-9598-4014-A769-7EB75365BCFA}"/>
              </a:ext>
            </a:extLst>
          </p:cNvPr>
          <p:cNvSpPr>
            <a:spLocks noGrp="1"/>
          </p:cNvSpPr>
          <p:nvPr>
            <p:ph type="title"/>
          </p:nvPr>
        </p:nvSpPr>
        <p:spPr>
          <a:xfrm>
            <a:off x="1549400" y="2309018"/>
            <a:ext cx="10515600" cy="1325563"/>
          </a:xfrm>
        </p:spPr>
        <p:txBody>
          <a:bodyPr/>
          <a:lstStyle/>
          <a:p>
            <a:pPr algn="l"/>
            <a:r>
              <a:rPr lang="sv-SE" b="1" dirty="0">
                <a:latin typeface="Arial" panose="020B0604020202020204" pitchFamily="34" charset="0"/>
                <a:cs typeface="Arial" panose="020B0604020202020204" pitchFamily="34" charset="0"/>
              </a:rPr>
              <a:t>Målet med introt</a:t>
            </a:r>
          </a:p>
        </p:txBody>
      </p:sp>
      <p:sp>
        <p:nvSpPr>
          <p:cNvPr id="5" name="Platshållare för text 4">
            <a:extLst>
              <a:ext uri="{FF2B5EF4-FFF2-40B4-BE49-F238E27FC236}">
                <a16:creationId xmlns:a16="http://schemas.microsoft.com/office/drawing/2014/main" id="{633B0075-C711-46D5-A8DA-86EEB3FCF492}"/>
              </a:ext>
            </a:extLst>
          </p:cNvPr>
          <p:cNvSpPr>
            <a:spLocks noGrp="1"/>
          </p:cNvSpPr>
          <p:nvPr>
            <p:ph type="body" sz="quarter" idx="4294967295"/>
          </p:nvPr>
        </p:nvSpPr>
        <p:spPr>
          <a:xfrm>
            <a:off x="1549399" y="3428999"/>
            <a:ext cx="7061201" cy="960437"/>
          </a:xfrm>
          <a:prstGeom prst="rect">
            <a:avLst/>
          </a:prstGeom>
        </p:spPr>
        <p:txBody>
          <a:bodyPr/>
          <a:lstStyle/>
          <a:p>
            <a:pPr marL="0" indent="0">
              <a:buNone/>
            </a:pPr>
            <a:r>
              <a:rPr lang="sv-SE" dirty="0">
                <a:latin typeface="Arial" panose="020B0604020202020204" pitchFamily="34" charset="0"/>
                <a:cs typeface="Arial" panose="020B0604020202020204" pitchFamily="34" charset="0"/>
              </a:rPr>
              <a:t>Att förstå varför tillgänglighet är viktigt</a:t>
            </a:r>
          </a:p>
        </p:txBody>
      </p:sp>
    </p:spTree>
    <p:extLst>
      <p:ext uri="{BB962C8B-B14F-4D97-AF65-F5344CB8AC3E}">
        <p14:creationId xmlns:p14="http://schemas.microsoft.com/office/powerpoint/2010/main" val="112378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11AF0DE-0153-4D41-8164-BDC838CB3915}"/>
              </a:ext>
            </a:extLst>
          </p:cNvPr>
          <p:cNvSpPr>
            <a:spLocks noGrp="1"/>
          </p:cNvSpPr>
          <p:nvPr>
            <p:ph type="title"/>
          </p:nvPr>
        </p:nvSpPr>
        <p:spPr>
          <a:xfrm>
            <a:off x="550480" y="226218"/>
            <a:ext cx="10515600" cy="1325563"/>
          </a:xfrm>
        </p:spPr>
        <p:txBody>
          <a:bodyPr/>
          <a:lstStyle/>
          <a:p>
            <a:pPr algn="l"/>
            <a:r>
              <a:rPr lang="sv-SE" b="1" dirty="0">
                <a:latin typeface="Arial" panose="020B0604020202020204" pitchFamily="34" charset="0"/>
                <a:cs typeface="Arial" panose="020B0604020202020204" pitchFamily="34" charset="0"/>
              </a:rPr>
              <a:t>Läsriktning</a:t>
            </a:r>
            <a:r>
              <a:rPr lang="sv-SE" b="1" baseline="0" dirty="0">
                <a:latin typeface="Arial" panose="020B0604020202020204" pitchFamily="34" charset="0"/>
                <a:cs typeface="Arial" panose="020B0604020202020204" pitchFamily="34" charset="0"/>
              </a:rPr>
              <a:t> tabell</a:t>
            </a:r>
            <a:endParaRPr lang="sv-SE" b="1" dirty="0">
              <a:latin typeface="Arial" panose="020B0604020202020204" pitchFamily="34" charset="0"/>
              <a:cs typeface="Arial" panose="020B0604020202020204" pitchFamily="34" charset="0"/>
            </a:endParaRPr>
          </a:p>
        </p:txBody>
      </p:sp>
      <p:grpSp>
        <p:nvGrpSpPr>
          <p:cNvPr id="14" name="Grupp 13" descr="Tabell med läsriktningen scope angiven för radrubriker och kolumnrubriker, lagkrav, illustration.">
            <a:extLst>
              <a:ext uri="{FF2B5EF4-FFF2-40B4-BE49-F238E27FC236}">
                <a16:creationId xmlns:a16="http://schemas.microsoft.com/office/drawing/2014/main" id="{ABD8301F-69F5-3745-B666-85CEFE79CE4A}"/>
              </a:ext>
            </a:extLst>
          </p:cNvPr>
          <p:cNvGrpSpPr/>
          <p:nvPr/>
        </p:nvGrpSpPr>
        <p:grpSpPr>
          <a:xfrm>
            <a:off x="1286084" y="789740"/>
            <a:ext cx="8498561" cy="5278520"/>
            <a:chOff x="313979" y="276560"/>
            <a:chExt cx="6373921" cy="3958890"/>
          </a:xfrm>
        </p:grpSpPr>
        <p:grpSp>
          <p:nvGrpSpPr>
            <p:cNvPr id="12" name="Grupp 11">
              <a:extLst>
                <a:ext uri="{FF2B5EF4-FFF2-40B4-BE49-F238E27FC236}">
                  <a16:creationId xmlns:a16="http://schemas.microsoft.com/office/drawing/2014/main" id="{8D20718F-DCFD-564F-B818-B29F33E8A593}"/>
                </a:ext>
              </a:extLst>
            </p:cNvPr>
            <p:cNvGrpSpPr/>
            <p:nvPr/>
          </p:nvGrpSpPr>
          <p:grpSpPr>
            <a:xfrm>
              <a:off x="2858731" y="276560"/>
              <a:ext cx="2942380" cy="963180"/>
              <a:chOff x="2858731" y="276560"/>
              <a:chExt cx="2942380" cy="963180"/>
            </a:xfrm>
          </p:grpSpPr>
          <p:sp>
            <p:nvSpPr>
              <p:cNvPr id="6" name="textruta 5">
                <a:extLst>
                  <a:ext uri="{FF2B5EF4-FFF2-40B4-BE49-F238E27FC236}">
                    <a16:creationId xmlns:a16="http://schemas.microsoft.com/office/drawing/2014/main" id="{DF1BDE09-001D-144F-951A-55612FD9D23F}"/>
                  </a:ext>
                </a:extLst>
              </p:cNvPr>
              <p:cNvSpPr txBox="1"/>
              <p:nvPr/>
            </p:nvSpPr>
            <p:spPr>
              <a:xfrm>
                <a:off x="2858731" y="276560"/>
                <a:ext cx="2328388" cy="623248"/>
              </a:xfrm>
              <a:prstGeom prst="rect">
                <a:avLst/>
              </a:prstGeom>
              <a:noFill/>
            </p:spPr>
            <p:txBody>
              <a:bodyPr wrap="square" rtlCol="0">
                <a:spAutoFit/>
              </a:bodyPr>
              <a:lstStyle/>
              <a:p>
                <a:pPr algn="ctr" defTabSz="1219170">
                  <a:defRPr/>
                </a:pPr>
                <a:r>
                  <a:rPr lang="sv-SE" sz="2400" dirty="0">
                    <a:solidFill>
                      <a:prstClr val="black"/>
                    </a:solidFill>
                    <a:latin typeface="Arial" panose="020B0604020202020204" pitchFamily="34" charset="0"/>
                    <a:cs typeface="Arial" panose="020B0604020202020204" pitchFamily="34" charset="0"/>
                  </a:rPr>
                  <a:t>Läsriktning</a:t>
                </a:r>
              </a:p>
              <a:p>
                <a:pPr algn="ctr" defTabSz="1219170">
                  <a:defRPr/>
                </a:pPr>
                <a:r>
                  <a:rPr lang="sv-SE" sz="2400" dirty="0" err="1">
                    <a:solidFill>
                      <a:prstClr val="black"/>
                    </a:solidFill>
                    <a:latin typeface="Arial" panose="020B0604020202020204" pitchFamily="34" charset="0"/>
                    <a:cs typeface="Arial" panose="020B0604020202020204" pitchFamily="34" charset="0"/>
                  </a:rPr>
                  <a:t>scope</a:t>
                </a:r>
                <a:r>
                  <a:rPr lang="sv-SE" sz="2400" dirty="0">
                    <a:solidFill>
                      <a:prstClr val="black"/>
                    </a:solidFill>
                    <a:latin typeface="Arial" panose="020B0604020202020204" pitchFamily="34" charset="0"/>
                    <a:cs typeface="Arial" panose="020B0604020202020204" pitchFamily="34" charset="0"/>
                  </a:rPr>
                  <a:t>=”</a:t>
                </a:r>
                <a:r>
                  <a:rPr lang="sv-SE" sz="2400" dirty="0" err="1">
                    <a:solidFill>
                      <a:prstClr val="black"/>
                    </a:solidFill>
                    <a:latin typeface="Arial" panose="020B0604020202020204" pitchFamily="34" charset="0"/>
                    <a:cs typeface="Arial" panose="020B0604020202020204" pitchFamily="34" charset="0"/>
                  </a:rPr>
                  <a:t>col</a:t>
                </a:r>
                <a:r>
                  <a:rPr lang="sv-SE" sz="2400" dirty="0">
                    <a:solidFill>
                      <a:prstClr val="black"/>
                    </a:solidFill>
                    <a:latin typeface="Arial" panose="020B0604020202020204" pitchFamily="34" charset="0"/>
                    <a:cs typeface="Arial" panose="020B0604020202020204" pitchFamily="34" charset="0"/>
                  </a:rPr>
                  <a:t>”</a:t>
                </a:r>
              </a:p>
            </p:txBody>
          </p:sp>
          <p:pic>
            <p:nvPicPr>
              <p:cNvPr id="2" name="Bildobjekt 1">
                <a:extLst>
                  <a:ext uri="{FF2B5EF4-FFF2-40B4-BE49-F238E27FC236}">
                    <a16:creationId xmlns:a16="http://schemas.microsoft.com/office/drawing/2014/main" id="{A3339C22-888B-4A4B-A16F-E53CDF4BB6E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844043" flipH="1">
                <a:off x="4902640" y="341270"/>
                <a:ext cx="905545" cy="891396"/>
              </a:xfrm>
              <a:prstGeom prst="rect">
                <a:avLst/>
              </a:prstGeom>
            </p:spPr>
          </p:pic>
        </p:grpSp>
        <p:grpSp>
          <p:nvGrpSpPr>
            <p:cNvPr id="7" name="Grupp 6">
              <a:extLst>
                <a:ext uri="{FF2B5EF4-FFF2-40B4-BE49-F238E27FC236}">
                  <a16:creationId xmlns:a16="http://schemas.microsoft.com/office/drawing/2014/main" id="{78BA0552-1B7C-8346-9FA2-C2B31EB9A8C7}"/>
                </a:ext>
              </a:extLst>
            </p:cNvPr>
            <p:cNvGrpSpPr/>
            <p:nvPr/>
          </p:nvGrpSpPr>
          <p:grpSpPr>
            <a:xfrm>
              <a:off x="2458800" y="908050"/>
              <a:ext cx="4229100" cy="3327400"/>
              <a:chOff x="2458800" y="908050"/>
              <a:chExt cx="4229100" cy="3327400"/>
            </a:xfrm>
          </p:grpSpPr>
          <p:pic>
            <p:nvPicPr>
              <p:cNvPr id="8" name="Bildobjekt 7" descr="Tabell med radrubriker och kolumnrubriker, första cellen är tom, illustration.">
                <a:extLst>
                  <a:ext uri="{FF2B5EF4-FFF2-40B4-BE49-F238E27FC236}">
                    <a16:creationId xmlns:a16="http://schemas.microsoft.com/office/drawing/2014/main" id="{C2A6E92B-E2BD-8144-94DB-A2C4C7F5990A}"/>
                  </a:ext>
                </a:extLst>
              </p:cNvPr>
              <p:cNvPicPr>
                <a:picLocks noChangeAspect="1"/>
              </p:cNvPicPr>
              <p:nvPr/>
            </p:nvPicPr>
            <p:blipFill>
              <a:blip r:embed="rId4"/>
              <a:stretch>
                <a:fillRect/>
              </a:stretch>
            </p:blipFill>
            <p:spPr>
              <a:xfrm>
                <a:off x="2458800" y="908050"/>
                <a:ext cx="4229100" cy="3327400"/>
              </a:xfrm>
              <a:prstGeom prst="rect">
                <a:avLst/>
              </a:prstGeom>
            </p:spPr>
          </p:pic>
          <p:sp>
            <p:nvSpPr>
              <p:cNvPr id="10" name="Rektangel 9" descr="En kolumn är markerad i rosa.">
                <a:extLst>
                  <a:ext uri="{FF2B5EF4-FFF2-40B4-BE49-F238E27FC236}">
                    <a16:creationId xmlns:a16="http://schemas.microsoft.com/office/drawing/2014/main" id="{92CBBD47-1D4B-1C41-B1B8-304049A2ED23}"/>
                  </a:ext>
                </a:extLst>
              </p:cNvPr>
              <p:cNvSpPr/>
              <p:nvPr/>
            </p:nvSpPr>
            <p:spPr>
              <a:xfrm>
                <a:off x="5272673" y="1171035"/>
                <a:ext cx="1415227" cy="2808298"/>
              </a:xfrm>
              <a:prstGeom prst="rect">
                <a:avLst/>
              </a:prstGeom>
              <a:solidFill>
                <a:srgbClr val="EDA0C4">
                  <a:alpha val="50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sp>
            <p:nvSpPr>
              <p:cNvPr id="9" name="Rektangel 8" descr="En rad är markerad med orange.">
                <a:extLst>
                  <a:ext uri="{FF2B5EF4-FFF2-40B4-BE49-F238E27FC236}">
                    <a16:creationId xmlns:a16="http://schemas.microsoft.com/office/drawing/2014/main" id="{CDB80DBF-FC6D-6849-8B0A-58779773F9E5}"/>
                  </a:ext>
                </a:extLst>
              </p:cNvPr>
              <p:cNvSpPr/>
              <p:nvPr/>
            </p:nvSpPr>
            <p:spPr>
              <a:xfrm>
                <a:off x="2458800" y="1826684"/>
                <a:ext cx="4229100" cy="745066"/>
              </a:xfrm>
              <a:prstGeom prst="rect">
                <a:avLst/>
              </a:prstGeom>
              <a:solidFill>
                <a:srgbClr val="F7C5B1">
                  <a:alpha val="50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latin typeface="Arial" panose="020B0604020202020204" pitchFamily="34" charset="0"/>
                  <a:cs typeface="Arial" panose="020B0604020202020204" pitchFamily="34" charset="0"/>
                </a:endParaRPr>
              </a:p>
            </p:txBody>
          </p:sp>
        </p:grpSp>
        <p:grpSp>
          <p:nvGrpSpPr>
            <p:cNvPr id="13" name="Grupp 12">
              <a:extLst>
                <a:ext uri="{FF2B5EF4-FFF2-40B4-BE49-F238E27FC236}">
                  <a16:creationId xmlns:a16="http://schemas.microsoft.com/office/drawing/2014/main" id="{ACFA007B-E7E5-8C4D-AADA-C8D3385A2467}"/>
                </a:ext>
              </a:extLst>
            </p:cNvPr>
            <p:cNvGrpSpPr/>
            <p:nvPr/>
          </p:nvGrpSpPr>
          <p:grpSpPr>
            <a:xfrm>
              <a:off x="313979" y="1542631"/>
              <a:ext cx="2644185" cy="2154767"/>
              <a:chOff x="313979" y="1542631"/>
              <a:chExt cx="2644185" cy="2154767"/>
            </a:xfrm>
          </p:grpSpPr>
          <p:sp>
            <p:nvSpPr>
              <p:cNvPr id="4" name="textruta 3">
                <a:extLst>
                  <a:ext uri="{FF2B5EF4-FFF2-40B4-BE49-F238E27FC236}">
                    <a16:creationId xmlns:a16="http://schemas.microsoft.com/office/drawing/2014/main" id="{9AE833BB-8A61-AA44-8E70-95B286827E3F}"/>
                  </a:ext>
                </a:extLst>
              </p:cNvPr>
              <p:cNvSpPr txBox="1"/>
              <p:nvPr/>
            </p:nvSpPr>
            <p:spPr>
              <a:xfrm>
                <a:off x="313979" y="2759934"/>
                <a:ext cx="1814953" cy="623248"/>
              </a:xfrm>
              <a:prstGeom prst="rect">
                <a:avLst/>
              </a:prstGeom>
              <a:noFill/>
            </p:spPr>
            <p:txBody>
              <a:bodyPr wrap="square" rtlCol="0">
                <a:spAutoFit/>
              </a:bodyPr>
              <a:lstStyle/>
              <a:p>
                <a:pPr algn="ctr" defTabSz="1219170">
                  <a:defRPr/>
                </a:pPr>
                <a:r>
                  <a:rPr lang="sv-SE" sz="2400" dirty="0">
                    <a:solidFill>
                      <a:prstClr val="black"/>
                    </a:solidFill>
                    <a:latin typeface="Arial" panose="020B0604020202020204" pitchFamily="34" charset="0"/>
                    <a:cs typeface="Arial" panose="020B0604020202020204" pitchFamily="34" charset="0"/>
                  </a:rPr>
                  <a:t>Läsriktning</a:t>
                </a:r>
              </a:p>
              <a:p>
                <a:pPr algn="ctr" defTabSz="1219170">
                  <a:defRPr/>
                </a:pPr>
                <a:r>
                  <a:rPr lang="sv-SE" sz="2400" dirty="0" err="1">
                    <a:solidFill>
                      <a:prstClr val="black"/>
                    </a:solidFill>
                    <a:latin typeface="Arial" panose="020B0604020202020204" pitchFamily="34" charset="0"/>
                    <a:cs typeface="Arial" panose="020B0604020202020204" pitchFamily="34" charset="0"/>
                  </a:rPr>
                  <a:t>scope</a:t>
                </a:r>
                <a:r>
                  <a:rPr lang="sv-SE" sz="2400" dirty="0">
                    <a:solidFill>
                      <a:prstClr val="black"/>
                    </a:solidFill>
                    <a:latin typeface="Arial" panose="020B0604020202020204" pitchFamily="34" charset="0"/>
                    <a:cs typeface="Arial" panose="020B0604020202020204" pitchFamily="34" charset="0"/>
                  </a:rPr>
                  <a:t>=”</a:t>
                </a:r>
                <a:r>
                  <a:rPr lang="sv-SE" sz="2400" dirty="0" err="1">
                    <a:solidFill>
                      <a:prstClr val="black"/>
                    </a:solidFill>
                    <a:latin typeface="Arial" panose="020B0604020202020204" pitchFamily="34" charset="0"/>
                    <a:cs typeface="Arial" panose="020B0604020202020204" pitchFamily="34" charset="0"/>
                  </a:rPr>
                  <a:t>row</a:t>
                </a:r>
                <a:r>
                  <a:rPr lang="sv-SE" sz="2400" dirty="0">
                    <a:solidFill>
                      <a:prstClr val="black"/>
                    </a:solidFill>
                    <a:latin typeface="Arial" panose="020B0604020202020204" pitchFamily="34" charset="0"/>
                    <a:cs typeface="Arial" panose="020B0604020202020204" pitchFamily="34" charset="0"/>
                  </a:rPr>
                  <a:t>”</a:t>
                </a:r>
              </a:p>
            </p:txBody>
          </p:sp>
          <p:pic>
            <p:nvPicPr>
              <p:cNvPr id="5" name="Bildobjekt 4">
                <a:extLst>
                  <a:ext uri="{FF2B5EF4-FFF2-40B4-BE49-F238E27FC236}">
                    <a16:creationId xmlns:a16="http://schemas.microsoft.com/office/drawing/2014/main" id="{0730B7C8-F016-5A46-9725-FFD29DB95EEF}"/>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6475417" flipV="1">
                <a:off x="1160735" y="1899970"/>
                <a:ext cx="2154767" cy="1440090"/>
              </a:xfrm>
              <a:prstGeom prst="rect">
                <a:avLst/>
              </a:prstGeom>
            </p:spPr>
          </p:pic>
        </p:grpSp>
      </p:grpSp>
    </p:spTree>
    <p:extLst>
      <p:ext uri="{BB962C8B-B14F-4D97-AF65-F5344CB8AC3E}">
        <p14:creationId xmlns:p14="http://schemas.microsoft.com/office/powerpoint/2010/main" val="31583622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97A1B-F84D-3D48-A9DB-66B665129BF4}"/>
              </a:ext>
              <a:ext uri="{C183D7F6-B498-43B3-948B-1728B52AA6E4}">
                <adec:decorative xmlns:adec="http://schemas.microsoft.com/office/drawing/2017/decorative" val="1"/>
              </a:ext>
            </a:extLst>
          </p:cNvPr>
          <p:cNvSpPr>
            <a:spLocks noGrp="1"/>
          </p:cNvSpPr>
          <p:nvPr>
            <p:ph type="title"/>
          </p:nvPr>
        </p:nvSpPr>
        <p:spPr>
          <a:xfrm>
            <a:off x="548681" y="203640"/>
            <a:ext cx="10515600" cy="1325563"/>
          </a:xfrm>
        </p:spPr>
        <p:txBody>
          <a:bodyPr/>
          <a:lstStyle/>
          <a:p>
            <a:pPr algn="l"/>
            <a:r>
              <a:rPr lang="sv-SE" b="1" dirty="0">
                <a:latin typeface="Arial" panose="020B0604020202020204" pitchFamily="34" charset="0"/>
                <a:cs typeface="Arial" panose="020B0604020202020204" pitchFamily="34" charset="0"/>
              </a:rPr>
              <a:t>Undvik komplexa tabeller</a:t>
            </a:r>
          </a:p>
        </p:txBody>
      </p:sp>
      <p:pic>
        <p:nvPicPr>
          <p:cNvPr id="5" name="Bildobjekt 4" descr="Exempel på en komplex tabell där celler har blivit sammanfogade och delade och med flera rubrikrader, illustration.">
            <a:extLst>
              <a:ext uri="{FF2B5EF4-FFF2-40B4-BE49-F238E27FC236}">
                <a16:creationId xmlns:a16="http://schemas.microsoft.com/office/drawing/2014/main" id="{EC913787-F5EE-6544-AC79-384E8F789A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818" t="10362"/>
          <a:stretch/>
        </p:blipFill>
        <p:spPr>
          <a:xfrm>
            <a:off x="2937691" y="1683455"/>
            <a:ext cx="5737579" cy="3491089"/>
          </a:xfrm>
          <a:prstGeom prst="rect">
            <a:avLst/>
          </a:prstGeom>
        </p:spPr>
      </p:pic>
    </p:spTree>
    <p:extLst>
      <p:ext uri="{BB962C8B-B14F-4D97-AF65-F5344CB8AC3E}">
        <p14:creationId xmlns:p14="http://schemas.microsoft.com/office/powerpoint/2010/main" val="3001214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1908AB-2A24-584E-B746-0489EA416F5A}"/>
              </a:ext>
            </a:extLst>
          </p:cNvPr>
          <p:cNvSpPr>
            <a:spLocks noGrp="1"/>
          </p:cNvSpPr>
          <p:nvPr>
            <p:ph type="title" idx="4294967295"/>
          </p:nvPr>
        </p:nvSpPr>
        <p:spPr>
          <a:xfrm>
            <a:off x="0" y="-922338"/>
            <a:ext cx="7831138" cy="922338"/>
          </a:xfrm>
          <a:prstGeom prst="rect">
            <a:avLst/>
          </a:prstGeom>
        </p:spPr>
        <p:txBody>
          <a:bodyPr/>
          <a:lstStyle/>
          <a:p>
            <a:r>
              <a:rPr lang="sv-SE">
                <a:latin typeface="Arial" panose="020B0604020202020204" pitchFamily="34" charset="0"/>
                <a:cs typeface="Arial" panose="020B0604020202020204" pitchFamily="34" charset="0"/>
              </a:rPr>
              <a:t>Tips tabeller</a:t>
            </a:r>
          </a:p>
        </p:txBody>
      </p:sp>
      <p:sp>
        <p:nvSpPr>
          <p:cNvPr id="3" name="Platshållare för text 2">
            <a:extLst>
              <a:ext uri="{FF2B5EF4-FFF2-40B4-BE49-F238E27FC236}">
                <a16:creationId xmlns:a16="http://schemas.microsoft.com/office/drawing/2014/main" id="{4F2B6DD0-4C38-9F4D-966F-CFA61EC286CB}"/>
              </a:ext>
            </a:extLst>
          </p:cNvPr>
          <p:cNvSpPr>
            <a:spLocks noGrp="1"/>
          </p:cNvSpPr>
          <p:nvPr>
            <p:ph type="body" sz="quarter" idx="14"/>
          </p:nvPr>
        </p:nvSpPr>
        <p:spPr/>
        <p:txBody>
          <a:bodyPr/>
          <a:lstStyle/>
          <a:p>
            <a:r>
              <a:rPr lang="sv-SE" b="1" dirty="0">
                <a:latin typeface="Arial" panose="020B0604020202020204" pitchFamily="34" charset="0"/>
                <a:cs typeface="Arial" panose="020B0604020202020204" pitchFamily="34" charset="0"/>
              </a:rPr>
              <a:t>Använd…</a:t>
            </a:r>
          </a:p>
        </p:txBody>
      </p:sp>
      <p:sp>
        <p:nvSpPr>
          <p:cNvPr id="2" name="Platshållare för text 1">
            <a:extLst>
              <a:ext uri="{FF2B5EF4-FFF2-40B4-BE49-F238E27FC236}">
                <a16:creationId xmlns:a16="http://schemas.microsoft.com/office/drawing/2014/main" id="{82C95C27-35AE-0A4E-A2D1-79AF8A99D200}"/>
              </a:ext>
            </a:extLst>
          </p:cNvPr>
          <p:cNvSpPr>
            <a:spLocks noGrp="1"/>
          </p:cNvSpPr>
          <p:nvPr>
            <p:ph type="body" sz="quarter" idx="11"/>
          </p:nvPr>
        </p:nvSpPr>
        <p:spPr>
          <a:xfrm>
            <a:off x="838200" y="1778400"/>
            <a:ext cx="4762300" cy="4225400"/>
          </a:xfrm>
        </p:spPr>
        <p:txBody>
          <a:bodyPr/>
          <a:lstStyle/>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Enkla tabeller</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Tabellrubriker</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Sätt rubrikriktning</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Bra kontraster</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Dela upp komplexa tabeller</a:t>
            </a:r>
          </a:p>
        </p:txBody>
      </p:sp>
      <p:sp>
        <p:nvSpPr>
          <p:cNvPr id="8" name="Platshållare för text 7">
            <a:extLst>
              <a:ext uri="{FF2B5EF4-FFF2-40B4-BE49-F238E27FC236}">
                <a16:creationId xmlns:a16="http://schemas.microsoft.com/office/drawing/2014/main" id="{6669AA23-B6B8-5774-E7A6-56B760F2688A}"/>
              </a:ext>
            </a:extLst>
          </p:cNvPr>
          <p:cNvSpPr>
            <a:spLocks noGrp="1"/>
          </p:cNvSpPr>
          <p:nvPr>
            <p:ph type="body" sz="quarter" idx="16"/>
          </p:nvPr>
        </p:nvSpPr>
        <p:spPr/>
        <p:txBody>
          <a:bodyPr/>
          <a:lstStyle/>
          <a:p>
            <a:r>
              <a:rPr lang="sv-SE" b="1" dirty="0">
                <a:latin typeface="Arial" panose="020B0604020202020204" pitchFamily="34" charset="0"/>
                <a:cs typeface="Arial" panose="020B0604020202020204" pitchFamily="34" charset="0"/>
              </a:rPr>
              <a:t>Undvik…</a:t>
            </a:r>
          </a:p>
        </p:txBody>
      </p:sp>
      <p:sp>
        <p:nvSpPr>
          <p:cNvPr id="7" name="Platshållare för text 6">
            <a:extLst>
              <a:ext uri="{FF2B5EF4-FFF2-40B4-BE49-F238E27FC236}">
                <a16:creationId xmlns:a16="http://schemas.microsoft.com/office/drawing/2014/main" id="{5BDF5EE0-36E4-9E16-41F0-F43D9F8DFA8C}"/>
              </a:ext>
            </a:extLst>
          </p:cNvPr>
          <p:cNvSpPr>
            <a:spLocks noGrp="1"/>
          </p:cNvSpPr>
          <p:nvPr>
            <p:ph type="body" sz="quarter" idx="15"/>
          </p:nvPr>
        </p:nvSpPr>
        <p:spPr/>
        <p:txBody>
          <a:bodyPr/>
          <a:lstStyle/>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Flera rubriksrader</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Sammanfogade celler</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Delade celler</a:t>
            </a:r>
          </a:p>
          <a:p>
            <a:pPr marL="457200" indent="-457200">
              <a:lnSpc>
                <a:spcPct val="100000"/>
              </a:lnSpc>
              <a:buFont typeface="Arial" panose="020B0604020202020204" pitchFamily="34" charset="0"/>
              <a:buChar char="•"/>
            </a:pPr>
            <a:r>
              <a:rPr lang="sv-SE" sz="2400" dirty="0">
                <a:latin typeface="Arial" panose="020B0604020202020204" pitchFamily="34" charset="0"/>
                <a:cs typeface="Arial" panose="020B0604020202020204" pitchFamily="34" charset="0"/>
              </a:rPr>
              <a:t>Rubrikavsnitt mitt i en tabell</a:t>
            </a:r>
          </a:p>
        </p:txBody>
      </p:sp>
    </p:spTree>
    <p:extLst>
      <p:ext uri="{BB962C8B-B14F-4D97-AF65-F5344CB8AC3E}">
        <p14:creationId xmlns:p14="http://schemas.microsoft.com/office/powerpoint/2010/main" val="117926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210C18-B556-3842-8405-6BD2FEDC0B4B}"/>
              </a:ext>
              <a:ext uri="{C183D7F6-B498-43B3-948B-1728B52AA6E4}">
                <adec:decorative xmlns:adec="http://schemas.microsoft.com/office/drawing/2017/decorative" val="1"/>
              </a:ext>
            </a:extLst>
          </p:cNvPr>
          <p:cNvSpPr>
            <a:spLocks noGrp="1"/>
          </p:cNvSpPr>
          <p:nvPr>
            <p:ph type="title"/>
          </p:nvPr>
        </p:nvSpPr>
        <p:spPr>
          <a:xfrm>
            <a:off x="0" y="-1553998"/>
            <a:ext cx="9530859" cy="932539"/>
          </a:xfrm>
        </p:spPr>
        <p:txBody>
          <a:bodyPr/>
          <a:lstStyle/>
          <a:p>
            <a:r>
              <a:rPr lang="sv-SE"/>
              <a:t>Tabeller är bra för att visa komplicerad information</a:t>
            </a:r>
          </a:p>
        </p:txBody>
      </p:sp>
      <p:pic>
        <p:nvPicPr>
          <p:cNvPr id="10" name="Bildobjekt 9" descr="Presentation av data i en tabell,  skärmdump. ">
            <a:extLst>
              <a:ext uri="{FF2B5EF4-FFF2-40B4-BE49-F238E27FC236}">
                <a16:creationId xmlns:a16="http://schemas.microsoft.com/office/drawing/2014/main" id="{3BE86755-7FA2-488A-8635-8BE350E53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955" y="1748813"/>
            <a:ext cx="10176089" cy="3360373"/>
          </a:xfrm>
          <a:prstGeom prst="rect">
            <a:avLst/>
          </a:prstGeom>
        </p:spPr>
      </p:pic>
    </p:spTree>
    <p:extLst>
      <p:ext uri="{BB962C8B-B14F-4D97-AF65-F5344CB8AC3E}">
        <p14:creationId xmlns:p14="http://schemas.microsoft.com/office/powerpoint/2010/main" val="1525448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1C64B3-F626-1B4D-AA33-3338C79B2E57}"/>
              </a:ext>
            </a:extLst>
          </p:cNvPr>
          <p:cNvSpPr>
            <a:spLocks noGrp="1"/>
          </p:cNvSpPr>
          <p:nvPr>
            <p:ph type="title"/>
          </p:nvPr>
        </p:nvSpPr>
        <p:spPr>
          <a:xfrm>
            <a:off x="1873955" y="2266009"/>
            <a:ext cx="9008533" cy="2325980"/>
          </a:xfrm>
        </p:spPr>
        <p:txBody>
          <a:bodyPr wrap="square">
            <a:normAutofit/>
          </a:bodyPr>
          <a:lstStyle/>
          <a:p>
            <a:pPr algn="l" rtl="0" eaLnBrk="1" latinLnBrk="0" hangingPunct="1"/>
            <a:r>
              <a:rPr lang="sv-SE" sz="4000" dirty="0">
                <a:solidFill>
                  <a:schemeClr val="bg1"/>
                </a:solidFill>
                <a:latin typeface="Arial" panose="020B0604020202020204" pitchFamily="34" charset="0"/>
                <a:ea typeface="+mn-ea"/>
                <a:cs typeface="Arial" panose="020B0604020202020204" pitchFamily="34" charset="0"/>
              </a:rPr>
              <a:t>Samma information ska kunna läsas med mobil, surfplatta och dator</a:t>
            </a:r>
            <a:endParaRPr lang="sv-SE" sz="6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378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1A1143-AEA8-904A-A5D1-77AF1637AADC}"/>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Tips för tabeller</a:t>
            </a:r>
          </a:p>
        </p:txBody>
      </p:sp>
      <p:sp>
        <p:nvSpPr>
          <p:cNvPr id="5" name="Platshållare för text 4">
            <a:extLst>
              <a:ext uri="{FF2B5EF4-FFF2-40B4-BE49-F238E27FC236}">
                <a16:creationId xmlns:a16="http://schemas.microsoft.com/office/drawing/2014/main" id="{EEE778FF-8B2C-4142-8294-7C187A7BE0D6}"/>
              </a:ext>
            </a:extLst>
          </p:cNvPr>
          <p:cNvSpPr>
            <a:spLocks noGrp="1"/>
          </p:cNvSpPr>
          <p:nvPr>
            <p:ph type="body" sz="quarter" idx="11"/>
          </p:nvPr>
        </p:nvSpPr>
        <p:spPr>
          <a:xfrm>
            <a:off x="538429" y="1777365"/>
            <a:ext cx="5062071" cy="4081568"/>
          </a:xfrm>
          <a:prstGeom prst="rect">
            <a:avLst/>
          </a:prstGeom>
        </p:spPr>
        <p:txBody>
          <a:bodyPr wrap="square" anchor="t">
            <a:normAutofit/>
          </a:bodyPr>
          <a:lstStyle/>
          <a:p>
            <a:pPr marL="342900" indent="-342900">
              <a:lnSpc>
                <a:spcPct val="150000"/>
              </a:lnSpc>
              <a:spcAft>
                <a:spcPts val="1600"/>
              </a:spcAft>
              <a:buFont typeface="Arial" panose="020B0604020202020204" pitchFamily="34" charset="0"/>
              <a:buChar char="•"/>
            </a:pPr>
            <a:r>
              <a:rPr lang="sv-SE" sz="2000" dirty="0">
                <a:latin typeface="Arial" panose="020B0604020202020204" pitchFamily="34" charset="0"/>
                <a:cs typeface="Arial" panose="020B0604020202020204" pitchFamily="34" charset="0"/>
              </a:rPr>
              <a:t>Tänk igenom före hur innehållet i tabeller ska läsas</a:t>
            </a:r>
          </a:p>
          <a:p>
            <a:pPr marL="342900" indent="-342900">
              <a:lnSpc>
                <a:spcPct val="150000"/>
              </a:lnSpc>
              <a:spcAft>
                <a:spcPts val="1600"/>
              </a:spcAft>
              <a:buFont typeface="Arial" panose="020B0604020202020204" pitchFamily="34" charset="0"/>
              <a:buChar char="•"/>
            </a:pPr>
            <a:r>
              <a:rPr lang="sv-SE" sz="2000" dirty="0">
                <a:latin typeface="Arial" panose="020B0604020202020204" pitchFamily="34" charset="0"/>
                <a:cs typeface="Arial" panose="020B0604020202020204" pitchFamily="34" charset="0"/>
              </a:rPr>
              <a:t>Innehållet ska kunna visas både på stor och smal skärm </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Testa att visa informationen i smal skärm. Är den fortfarande läsbar?</a:t>
            </a:r>
          </a:p>
        </p:txBody>
      </p:sp>
      <p:pic>
        <p:nvPicPr>
          <p:cNvPr id="7" name="Picture Placeholder 6" descr="En svart katt sitter i en bokhylla, foto.">
            <a:extLst>
              <a:ext uri="{FF2B5EF4-FFF2-40B4-BE49-F238E27FC236}">
                <a16:creationId xmlns:a16="http://schemas.microsoft.com/office/drawing/2014/main" id="{09DD78FB-13DD-E0E2-9191-F792F6C017B8}"/>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096000" y="0"/>
            <a:ext cx="6096000" cy="6858000"/>
          </a:xfrm>
        </p:spPr>
      </p:pic>
    </p:spTree>
    <p:extLst>
      <p:ext uri="{BB962C8B-B14F-4D97-AF65-F5344CB8AC3E}">
        <p14:creationId xmlns:p14="http://schemas.microsoft.com/office/powerpoint/2010/main" val="1851672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ACEACC-0D17-F972-BD74-36F8625237A3}"/>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Checklista tabeller</a:t>
            </a:r>
          </a:p>
        </p:txBody>
      </p:sp>
      <p:sp>
        <p:nvSpPr>
          <p:cNvPr id="4" name="Platshållare för innehåll 3">
            <a:extLst>
              <a:ext uri="{FF2B5EF4-FFF2-40B4-BE49-F238E27FC236}">
                <a16:creationId xmlns:a16="http://schemas.microsoft.com/office/drawing/2014/main" id="{B9CCEDA5-8AEF-8D9C-A9D0-EE3D3F4FBB9D}"/>
              </a:ext>
            </a:extLst>
          </p:cNvPr>
          <p:cNvSpPr>
            <a:spLocks noGrp="1"/>
          </p:cNvSpPr>
          <p:nvPr>
            <p:ph type="body" sz="quarter" idx="11"/>
          </p:nvPr>
        </p:nvSpPr>
        <p:spPr>
          <a:xfrm>
            <a:off x="538429" y="1777364"/>
            <a:ext cx="4575438" cy="5080635"/>
          </a:xfrm>
        </p:spPr>
        <p:txBody>
          <a:bodyPr>
            <a:normAutofit/>
          </a:bodyPr>
          <a:lstStyle/>
          <a:p>
            <a:pPr marL="285750" indent="-285750">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Tabeller ska kodas med rätt tabellkod och ska inte läggas upp som bilder</a:t>
            </a:r>
          </a:p>
          <a:p>
            <a:pPr marL="285750" indent="-285750">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Visuella tabellrubriker måste också vara tabellrubriker i </a:t>
            </a:r>
            <a:r>
              <a:rPr lang="sv-SE" sz="1800" dirty="0" err="1">
                <a:latin typeface="Arial" panose="020B0604020202020204" pitchFamily="34" charset="0"/>
                <a:cs typeface="Arial" panose="020B0604020202020204" pitchFamily="34" charset="0"/>
              </a:rPr>
              <a:t>th</a:t>
            </a:r>
            <a:r>
              <a:rPr lang="sv-SE" sz="1800" dirty="0">
                <a:latin typeface="Arial" panose="020B0604020202020204" pitchFamily="34" charset="0"/>
                <a:cs typeface="Arial" panose="020B0604020202020204" pitchFamily="34" charset="0"/>
              </a:rPr>
              <a:t>-element. Tomma celler läggs in med </a:t>
            </a:r>
            <a:r>
              <a:rPr lang="sv-SE" sz="1800" dirty="0" err="1">
                <a:latin typeface="Arial" panose="020B0604020202020204" pitchFamily="34" charset="0"/>
                <a:cs typeface="Arial" panose="020B0604020202020204" pitchFamily="34" charset="0"/>
              </a:rPr>
              <a:t>td</a:t>
            </a:r>
            <a:r>
              <a:rPr lang="sv-SE" sz="18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Det ska finns en överskrift (</a:t>
            </a:r>
            <a:r>
              <a:rPr lang="sv-SE" sz="1800" dirty="0" err="1">
                <a:latin typeface="Arial" panose="020B0604020202020204" pitchFamily="34" charset="0"/>
                <a:cs typeface="Arial" panose="020B0604020202020204" pitchFamily="34" charset="0"/>
              </a:rPr>
              <a:t>caption</a:t>
            </a:r>
            <a:r>
              <a:rPr lang="sv-SE" sz="1800" dirty="0">
                <a:latin typeface="Arial" panose="020B0604020202020204" pitchFamily="34" charset="0"/>
                <a:cs typeface="Arial" panose="020B0604020202020204" pitchFamily="34" charset="0"/>
              </a:rPr>
              <a:t>) i anslutning till tabellen </a:t>
            </a:r>
          </a:p>
          <a:p>
            <a:pPr marL="285750" indent="-285750">
              <a:lnSpc>
                <a:spcPct val="150000"/>
              </a:lnSpc>
              <a:buFont typeface="Arial" panose="020B0604020202020204" pitchFamily="34" charset="0"/>
              <a:buChar char="•"/>
            </a:pPr>
            <a:r>
              <a:rPr lang="sv-SE" sz="1800" dirty="0">
                <a:latin typeface="Arial" panose="020B0604020202020204" pitchFamily="34" charset="0"/>
                <a:cs typeface="Arial" panose="020B0604020202020204" pitchFamily="34" charset="0"/>
              </a:rPr>
              <a:t>Hellre flera enkla tabeller än en stor</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komplex tabell</a:t>
            </a:r>
          </a:p>
        </p:txBody>
      </p:sp>
      <p:pic>
        <p:nvPicPr>
          <p:cNvPr id="10" name="Platshållare för bild 9" descr="Kvinna tar sig för huvudet, foto.">
            <a:extLst>
              <a:ext uri="{FF2B5EF4-FFF2-40B4-BE49-F238E27FC236}">
                <a16:creationId xmlns:a16="http://schemas.microsoft.com/office/drawing/2014/main" id="{1C4EA09E-156B-AC7F-E938-905255B398C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0016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06B9AE-FCFD-77F8-5477-CD4BF4785E1B}"/>
              </a:ext>
            </a:extLst>
          </p:cNvPr>
          <p:cNvSpPr>
            <a:spLocks noGrp="1"/>
          </p:cNvSpPr>
          <p:nvPr>
            <p:ph type="title"/>
          </p:nvPr>
        </p:nvSpPr>
        <p:spPr>
          <a:xfrm>
            <a:off x="538430" y="855234"/>
            <a:ext cx="5062072" cy="908280"/>
          </a:xfrm>
        </p:spPr>
        <p:txBody>
          <a:bodyPr/>
          <a:lstStyle/>
          <a:p>
            <a:r>
              <a:rPr lang="sv-SE" b="1" dirty="0">
                <a:latin typeface="Arial" panose="020B0604020202020204" pitchFamily="34" charset="0"/>
                <a:cs typeface="Arial" panose="020B0604020202020204" pitchFamily="34" charset="0"/>
              </a:rPr>
              <a:t>Listor</a:t>
            </a:r>
          </a:p>
        </p:txBody>
      </p:sp>
      <p:sp>
        <p:nvSpPr>
          <p:cNvPr id="4" name="Platshållare för text 3">
            <a:extLst>
              <a:ext uri="{FF2B5EF4-FFF2-40B4-BE49-F238E27FC236}">
                <a16:creationId xmlns:a16="http://schemas.microsoft.com/office/drawing/2014/main" id="{9637FAB0-867F-B80B-5EAB-AE371942BB05}"/>
              </a:ext>
            </a:extLst>
          </p:cNvPr>
          <p:cNvSpPr>
            <a:spLocks noGrp="1"/>
          </p:cNvSpPr>
          <p:nvPr>
            <p:ph type="body" sz="quarter" idx="11"/>
          </p:nvPr>
        </p:nvSpPr>
        <p:spPr>
          <a:xfrm>
            <a:off x="538429" y="1777364"/>
            <a:ext cx="4925393" cy="4736325"/>
          </a:xfrm>
        </p:spPr>
        <p:txBody>
          <a:bodyPr/>
          <a:lstStyle/>
          <a:p>
            <a:r>
              <a:rPr lang="sv-SE" sz="2000" dirty="0">
                <a:latin typeface="Arial" panose="020B0604020202020204" pitchFamily="34" charset="0"/>
                <a:cs typeface="Arial" panose="020B0604020202020204" pitchFamily="34" charset="0"/>
              </a:rPr>
              <a:t>Innehåll som visuellt ser ut som en lista måste vara kodad som en lista.</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Numrerad</a:t>
            </a:r>
          </a:p>
          <a:p>
            <a:pPr marL="1028700" lvl="1" indent="-342900">
              <a:buFont typeface="arial" panose="020B0604020202020204" pitchFamily="34" charset="0"/>
              <a:buChar char="•"/>
            </a:pPr>
            <a:r>
              <a:rPr lang="sv-SE" sz="1800" dirty="0">
                <a:latin typeface="Arial" panose="020B0604020202020204" pitchFamily="34" charset="0"/>
                <a:cs typeface="Arial" panose="020B0604020202020204" pitchFamily="34" charset="0"/>
              </a:rPr>
              <a:t>För listat innehåll i en viss ordning</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Onumrerad</a:t>
            </a:r>
          </a:p>
          <a:p>
            <a:pPr marL="1028700" lvl="1" indent="-342900">
              <a:buFont typeface="arial" panose="020B0604020202020204" pitchFamily="34" charset="0"/>
              <a:buChar char="•"/>
            </a:pPr>
            <a:r>
              <a:rPr lang="sv-SE" sz="1800" dirty="0">
                <a:latin typeface="Arial" panose="020B0604020202020204" pitchFamily="34" charset="0"/>
                <a:cs typeface="Arial" panose="020B0604020202020204" pitchFamily="34" charset="0"/>
              </a:rPr>
              <a:t>Innehållet har ingen inbördes ordning</a:t>
            </a:r>
          </a:p>
        </p:txBody>
      </p:sp>
      <p:pic>
        <p:nvPicPr>
          <p:cNvPr id="9" name="Platshållare för bild 8" descr="Lista i närbild, foto.">
            <a:extLst>
              <a:ext uri="{FF2B5EF4-FFF2-40B4-BE49-F238E27FC236}">
                <a16:creationId xmlns:a16="http://schemas.microsoft.com/office/drawing/2014/main" id="{714A3B5C-26B4-25E4-9B03-F7CFC563B40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6096000" y="-1"/>
            <a:ext cx="6096000" cy="9050355"/>
          </a:xfrm>
        </p:spPr>
      </p:pic>
    </p:spTree>
    <p:extLst>
      <p:ext uri="{BB962C8B-B14F-4D97-AF65-F5344CB8AC3E}">
        <p14:creationId xmlns:p14="http://schemas.microsoft.com/office/powerpoint/2010/main" val="216235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2E803C1-BB52-408C-30E4-0B3154D46DB7}"/>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Länkar</a:t>
            </a:r>
          </a:p>
        </p:txBody>
      </p:sp>
      <p:sp>
        <p:nvSpPr>
          <p:cNvPr id="4" name="Platshållare för text 3">
            <a:extLst>
              <a:ext uri="{FF2B5EF4-FFF2-40B4-BE49-F238E27FC236}">
                <a16:creationId xmlns:a16="http://schemas.microsoft.com/office/drawing/2014/main" id="{3255E9B0-7EC5-BEB5-A594-4848CFC934D0}"/>
              </a:ext>
            </a:extLst>
          </p:cNvPr>
          <p:cNvSpPr>
            <a:spLocks noGrp="1"/>
          </p:cNvSpPr>
          <p:nvPr>
            <p:ph type="body" sz="quarter" idx="11"/>
          </p:nvPr>
        </p:nvSpPr>
        <p:spPr>
          <a:xfrm>
            <a:off x="538429" y="1777364"/>
            <a:ext cx="5062071" cy="5080635"/>
          </a:xfrm>
        </p:spPr>
        <p:txBody>
          <a:bodyPr/>
          <a:lstStyle/>
          <a:p>
            <a:pPr marL="457200" indent="-457200">
              <a:buFont typeface="Arial" panose="020B0604020202020204" pitchFamily="34" charset="0"/>
              <a:buChar char="•"/>
            </a:pPr>
            <a:r>
              <a:rPr lang="sv-SE" sz="2400" dirty="0">
                <a:latin typeface="Arial" panose="020B0604020202020204" pitchFamily="34" charset="0"/>
                <a:cs typeface="Arial" panose="020B0604020202020204" pitchFamily="34" charset="0"/>
              </a:rPr>
              <a:t>Ska vara klickbara</a:t>
            </a:r>
          </a:p>
          <a:p>
            <a:pPr marL="457200" indent="-457200">
              <a:buFont typeface="Arial" panose="020B0604020202020204" pitchFamily="34" charset="0"/>
              <a:buChar char="•"/>
            </a:pPr>
            <a:r>
              <a:rPr lang="sv-SE" sz="2400" dirty="0">
                <a:latin typeface="Arial" panose="020B0604020202020204" pitchFamily="34" charset="0"/>
                <a:cs typeface="Arial" panose="020B0604020202020204" pitchFamily="34" charset="0"/>
              </a:rPr>
              <a:t>Tydligt att de är en länkar</a:t>
            </a:r>
          </a:p>
          <a:p>
            <a:pPr marL="457200" indent="-457200">
              <a:buFont typeface="Arial" panose="020B0604020202020204" pitchFamily="34" charset="0"/>
              <a:buChar char="•"/>
            </a:pPr>
            <a:r>
              <a:rPr lang="sv-SE" sz="2400" dirty="0">
                <a:latin typeface="Arial" panose="020B0604020202020204" pitchFamily="34" charset="0"/>
                <a:cs typeface="Arial" panose="020B0604020202020204" pitchFamily="34" charset="0"/>
              </a:rPr>
              <a:t>Använd understreck eller en ikoner för att skilja från övrig text</a:t>
            </a:r>
          </a:p>
        </p:txBody>
      </p:sp>
      <p:pic>
        <p:nvPicPr>
          <p:cNvPr id="6" name="Platshållare för bild 5" descr="Information i sidfoten på en webbplats, skärmdump.">
            <a:extLst>
              <a:ext uri="{FF2B5EF4-FFF2-40B4-BE49-F238E27FC236}">
                <a16:creationId xmlns:a16="http://schemas.microsoft.com/office/drawing/2014/main" id="{BED25E45-16EC-F1FF-E9D7-3197407F480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46751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5242EB-5FF5-9242-B1CE-14450431DD19}"/>
              </a:ext>
            </a:extLst>
          </p:cNvPr>
          <p:cNvSpPr>
            <a:spLocks noGrp="1"/>
          </p:cNvSpPr>
          <p:nvPr>
            <p:ph type="title" idx="4294967295"/>
          </p:nvPr>
        </p:nvSpPr>
        <p:spPr>
          <a:xfrm>
            <a:off x="1180630" y="1417556"/>
            <a:ext cx="10515600" cy="2684149"/>
          </a:xfrm>
          <a:prstGeom prst="rect">
            <a:avLst/>
          </a:prstGeom>
        </p:spPr>
        <p:txBody>
          <a:bodyPr anchor="ctr">
            <a:normAutofit/>
          </a:bodyPr>
          <a:lstStyle/>
          <a:p>
            <a:pPr rtl="0" eaLnBrk="1" latinLnBrk="0" hangingPunct="1"/>
            <a:r>
              <a:rPr lang="sv-SE" sz="4400" dirty="0">
                <a:latin typeface="Arial" panose="020B0604020202020204" pitchFamily="34" charset="0"/>
                <a:ea typeface="+mn-ea"/>
                <a:cs typeface="Arial" panose="020B0604020202020204" pitchFamily="34" charset="0"/>
              </a:rPr>
              <a:t>Är det en länk eller </a:t>
            </a:r>
            <a:br>
              <a:rPr lang="sv-SE" sz="4400" dirty="0">
                <a:latin typeface="Arial" panose="020B0604020202020204" pitchFamily="34" charset="0"/>
                <a:ea typeface="+mn-ea"/>
                <a:cs typeface="Arial" panose="020B0604020202020204" pitchFamily="34" charset="0"/>
              </a:rPr>
            </a:br>
            <a:r>
              <a:rPr lang="sv-SE" sz="4400" dirty="0">
                <a:latin typeface="Arial" panose="020B0604020202020204" pitchFamily="34" charset="0"/>
                <a:ea typeface="+mn-ea"/>
                <a:cs typeface="Arial" panose="020B0604020202020204" pitchFamily="34" charset="0"/>
              </a:rPr>
              <a:t>en knapp?</a:t>
            </a:r>
            <a:endParaRPr lang="sv-SE" sz="3600" dirty="0">
              <a:effectLst/>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1CDDB7AC-B997-D94F-AF38-F0217300A877}"/>
              </a:ext>
            </a:extLst>
          </p:cNvPr>
          <p:cNvSpPr txBox="1"/>
          <p:nvPr/>
        </p:nvSpPr>
        <p:spPr>
          <a:xfrm>
            <a:off x="1180630" y="3870872"/>
            <a:ext cx="8436305" cy="461665"/>
          </a:xfrm>
          <a:prstGeom prst="rect">
            <a:avLst/>
          </a:prstGeom>
          <a:noFill/>
        </p:spPr>
        <p:txBody>
          <a:bodyPr wrap="square" rtlCol="0">
            <a:spAutoFit/>
          </a:bodyPr>
          <a:lstStyle/>
          <a:p>
            <a:r>
              <a:rPr lang="sv-SE" sz="2400" u="sng">
                <a:solidFill>
                  <a:schemeClr val="accent5">
                    <a:lumMod val="75000"/>
                  </a:schemeClr>
                </a:solidFill>
                <a:latin typeface="Arial" panose="020B0604020202020204" pitchFamily="34" charset="0"/>
                <a:cs typeface="Arial" panose="020B0604020202020204" pitchFamily="34" charset="0"/>
              </a:rPr>
              <a:t>Information om byggprojektet och planhandlingarna.</a:t>
            </a:r>
          </a:p>
        </p:txBody>
      </p:sp>
      <p:sp>
        <p:nvSpPr>
          <p:cNvPr id="7" name="textruta 6">
            <a:extLst>
              <a:ext uri="{FF2B5EF4-FFF2-40B4-BE49-F238E27FC236}">
                <a16:creationId xmlns:a16="http://schemas.microsoft.com/office/drawing/2014/main" id="{C76D9682-39BF-6540-853E-D656DB25539F}"/>
              </a:ext>
            </a:extLst>
          </p:cNvPr>
          <p:cNvSpPr txBox="1"/>
          <p:nvPr/>
        </p:nvSpPr>
        <p:spPr>
          <a:xfrm>
            <a:off x="6977780" y="4819989"/>
            <a:ext cx="3765612" cy="742732"/>
          </a:xfrm>
          <a:prstGeom prst="rect">
            <a:avLst/>
          </a:prstGeom>
          <a:solidFill>
            <a:schemeClr val="accent2">
              <a:lumMod val="75000"/>
            </a:schemeClr>
          </a:solidFill>
          <a:ln>
            <a:solidFill>
              <a:schemeClr val="accent5">
                <a:lumMod val="40000"/>
                <a:lumOff val="60000"/>
              </a:schemeClr>
            </a:solidFill>
          </a:ln>
          <a:effectLst>
            <a:softEdge rad="0"/>
          </a:effectLst>
        </p:spPr>
        <p:txBody>
          <a:bodyPr wrap="square" rtlCol="0" anchor="ctr">
            <a:noAutofit/>
          </a:bodyPr>
          <a:lstStyle/>
          <a:p>
            <a:pPr algn="ctr"/>
            <a:r>
              <a:rPr lang="sv-SE" sz="2400" dirty="0">
                <a:solidFill>
                  <a:schemeClr val="bg1"/>
                </a:solidFill>
                <a:latin typeface="Arial" panose="020B0604020202020204" pitchFamily="34" charset="0"/>
                <a:cs typeface="Arial" panose="020B0604020202020204" pitchFamily="34" charset="0"/>
              </a:rPr>
              <a:t>Ansök om bygglov</a:t>
            </a:r>
          </a:p>
        </p:txBody>
      </p:sp>
    </p:spTree>
    <p:extLst>
      <p:ext uri="{BB962C8B-B14F-4D97-AF65-F5344CB8AC3E}">
        <p14:creationId xmlns:p14="http://schemas.microsoft.com/office/powerpoint/2010/main" val="153427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tt hav av människor.">
            <a:extLst>
              <a:ext uri="{FF2B5EF4-FFF2-40B4-BE49-F238E27FC236}">
                <a16:creationId xmlns:a16="http://schemas.microsoft.com/office/drawing/2014/main" id="{04B0BC37-FC53-423E-8C02-9E95FC92454C}"/>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346131" cy="8198603"/>
          </a:xfrm>
          <a:prstGeom prst="rect">
            <a:avLst/>
          </a:prstGeom>
        </p:spPr>
      </p:pic>
      <p:sp>
        <p:nvSpPr>
          <p:cNvPr id="8" name="Rubrik 7">
            <a:extLst>
              <a:ext uri="{FF2B5EF4-FFF2-40B4-BE49-F238E27FC236}">
                <a16:creationId xmlns:a16="http://schemas.microsoft.com/office/drawing/2014/main" id="{BD52B9E1-57F7-4C48-871A-39FA5A00E152}"/>
              </a:ext>
            </a:extLst>
          </p:cNvPr>
          <p:cNvSpPr txBox="1">
            <a:spLocks noGrp="1"/>
          </p:cNvSpPr>
          <p:nvPr>
            <p:ph type="title" idx="4294967295"/>
          </p:nvPr>
        </p:nvSpPr>
        <p:spPr>
          <a:xfrm>
            <a:off x="0" y="5027215"/>
            <a:ext cx="12346131" cy="1200329"/>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200" b="1" i="0" u="none" strike="noStrike" kern="1200" cap="none" spc="0" normalizeH="0" baseline="0" noProof="0" dirty="0">
                <a:ln>
                  <a:noFill/>
                </a:ln>
                <a:solidFill>
                  <a:srgbClr val="F4CA18"/>
                </a:solidFill>
                <a:effectLst/>
                <a:uLnTx/>
                <a:uFillTx/>
                <a:latin typeface="Arial" panose="020B0604020202020204" pitchFamily="34" charset="0"/>
                <a:ea typeface="+mn-ea"/>
                <a:cs typeface="Arial" panose="020B0604020202020204" pitchFamily="34" charset="0"/>
              </a:rPr>
              <a:t>8 miljarder människor</a:t>
            </a:r>
          </a:p>
        </p:txBody>
      </p:sp>
    </p:spTree>
    <p:extLst>
      <p:ext uri="{BB962C8B-B14F-4D97-AF65-F5344CB8AC3E}">
        <p14:creationId xmlns:p14="http://schemas.microsoft.com/office/powerpoint/2010/main" val="1535571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E73D4B-FDD9-194B-8B93-246810C1DABA}"/>
              </a:ext>
              <a:ext uri="{C183D7F6-B498-43B3-948B-1728B52AA6E4}">
                <adec:decorative xmlns:adec="http://schemas.microsoft.com/office/drawing/2017/decorative" val="1"/>
              </a:ext>
            </a:extLst>
          </p:cNvPr>
          <p:cNvSpPr>
            <a:spLocks noGrp="1"/>
          </p:cNvSpPr>
          <p:nvPr>
            <p:ph type="title"/>
          </p:nvPr>
        </p:nvSpPr>
        <p:spPr>
          <a:xfrm>
            <a:off x="0" y="-1660015"/>
            <a:ext cx="9530859" cy="932539"/>
          </a:xfrm>
        </p:spPr>
        <p:txBody>
          <a:bodyPr/>
          <a:lstStyle/>
          <a:p>
            <a:r>
              <a:rPr lang="sv-SE">
                <a:latin typeface="Arial" panose="020B0604020202020204" pitchFamily="34" charset="0"/>
                <a:cs typeface="Arial" panose="020B0604020202020204" pitchFamily="34" charset="0"/>
              </a:rPr>
              <a:t>Hur vi skriver bra länkar</a:t>
            </a:r>
          </a:p>
        </p:txBody>
      </p:sp>
      <p:sp>
        <p:nvSpPr>
          <p:cNvPr id="5" name="Platshållare för text 4">
            <a:extLst>
              <a:ext uri="{FF2B5EF4-FFF2-40B4-BE49-F238E27FC236}">
                <a16:creationId xmlns:a16="http://schemas.microsoft.com/office/drawing/2014/main" id="{69F4C2FA-4D63-D244-9006-D1575ED024F8}"/>
              </a:ext>
            </a:extLst>
          </p:cNvPr>
          <p:cNvSpPr>
            <a:spLocks noGrp="1"/>
          </p:cNvSpPr>
          <p:nvPr>
            <p:ph type="body" sz="quarter" idx="13"/>
          </p:nvPr>
        </p:nvSpPr>
        <p:spPr>
          <a:xfrm>
            <a:off x="1872000" y="530578"/>
            <a:ext cx="7323379" cy="5751807"/>
          </a:xfrm>
        </p:spPr>
        <p:txBody>
          <a:bodyPr anchor="ctr">
            <a:normAutofit/>
          </a:bodyPr>
          <a:lstStyle/>
          <a:p>
            <a:pPr marL="0" indent="0">
              <a:spcAft>
                <a:spcPts val="1600"/>
              </a:spcAft>
              <a:buNone/>
            </a:pPr>
            <a:r>
              <a:rPr lang="sv-SE" u="sng" dirty="0">
                <a:solidFill>
                  <a:schemeClr val="bg1"/>
                </a:solidFill>
                <a:latin typeface="Arial" panose="020B0604020202020204" pitchFamily="34" charset="0"/>
                <a:cs typeface="Arial" panose="020B0604020202020204" pitchFamily="34" charset="0"/>
              </a:rPr>
              <a:t>Information om tillgänglighet på </a:t>
            </a:r>
            <a:r>
              <a:rPr lang="sv-SE" u="sng" dirty="0" err="1">
                <a:solidFill>
                  <a:schemeClr val="bg1"/>
                </a:solidFill>
                <a:latin typeface="Arial" panose="020B0604020202020204" pitchFamily="34" charset="0"/>
                <a:cs typeface="Arial" panose="020B0604020202020204" pitchFamily="34" charset="0"/>
              </a:rPr>
              <a:t>Useits</a:t>
            </a:r>
            <a:r>
              <a:rPr lang="sv-SE" u="sng" dirty="0">
                <a:solidFill>
                  <a:schemeClr val="bg1"/>
                </a:solidFill>
                <a:latin typeface="Arial" panose="020B0604020202020204" pitchFamily="34" charset="0"/>
                <a:cs typeface="Arial" panose="020B0604020202020204" pitchFamily="34" charset="0"/>
              </a:rPr>
              <a:t> webbplats.</a:t>
            </a:r>
          </a:p>
          <a:p>
            <a:pPr>
              <a:spcAft>
                <a:spcPts val="1600"/>
              </a:spcAft>
              <a:buFont typeface="Systemtypsnitt normalt"/>
              <a:buChar char="➜"/>
            </a:pPr>
            <a:r>
              <a:rPr lang="sv-SE" dirty="0">
                <a:solidFill>
                  <a:schemeClr val="bg1"/>
                </a:solidFill>
                <a:latin typeface="Arial" panose="020B0604020202020204" pitchFamily="34" charset="0"/>
                <a:cs typeface="Arial" panose="020B0604020202020204" pitchFamily="34" charset="0"/>
              </a:rPr>
              <a:t>Borgerlig vigsel – läs mer på Värmdö kommuns webbplats.</a:t>
            </a:r>
          </a:p>
        </p:txBody>
      </p:sp>
      <p:pic>
        <p:nvPicPr>
          <p:cNvPr id="4" name="Bild 3">
            <a:extLst>
              <a:ext uri="{FF2B5EF4-FFF2-40B4-BE49-F238E27FC236}">
                <a16:creationId xmlns:a16="http://schemas.microsoft.com/office/drawing/2014/main" id="{666E7B5C-ADC1-9E79-B7F5-3D06671B25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4006" y="1392216"/>
            <a:ext cx="1256853" cy="1256853"/>
          </a:xfrm>
          <a:prstGeom prst="rect">
            <a:avLst/>
          </a:prstGeom>
        </p:spPr>
      </p:pic>
    </p:spTree>
    <p:extLst>
      <p:ext uri="{BB962C8B-B14F-4D97-AF65-F5344CB8AC3E}">
        <p14:creationId xmlns:p14="http://schemas.microsoft.com/office/powerpoint/2010/main" val="407176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1DB1BF-5A83-7045-AB98-F739C70CCE3D}"/>
              </a:ext>
              <a:ext uri="{C183D7F6-B498-43B3-948B-1728B52AA6E4}">
                <adec:decorative xmlns:adec="http://schemas.microsoft.com/office/drawing/2017/decorative" val="1"/>
              </a:ext>
            </a:extLst>
          </p:cNvPr>
          <p:cNvSpPr>
            <a:spLocks noGrp="1"/>
          </p:cNvSpPr>
          <p:nvPr>
            <p:ph type="title"/>
          </p:nvPr>
        </p:nvSpPr>
        <p:spPr>
          <a:xfrm>
            <a:off x="0" y="-1377303"/>
            <a:ext cx="9530859" cy="932539"/>
          </a:xfrm>
        </p:spPr>
        <p:txBody>
          <a:bodyPr/>
          <a:lstStyle/>
          <a:p>
            <a:r>
              <a:rPr lang="sv-SE">
                <a:latin typeface="Arial" panose="020B0604020202020204" pitchFamily="34" charset="0"/>
                <a:cs typeface="Arial" panose="020B0604020202020204" pitchFamily="34" charset="0"/>
              </a:rPr>
              <a:t>Dokumentlänkar</a:t>
            </a:r>
          </a:p>
        </p:txBody>
      </p:sp>
      <p:sp>
        <p:nvSpPr>
          <p:cNvPr id="5" name="Platshållare för text 4">
            <a:extLst>
              <a:ext uri="{FF2B5EF4-FFF2-40B4-BE49-F238E27FC236}">
                <a16:creationId xmlns:a16="http://schemas.microsoft.com/office/drawing/2014/main" id="{69F4C2FA-4D63-D244-9006-D1575ED024F8}"/>
              </a:ext>
            </a:extLst>
          </p:cNvPr>
          <p:cNvSpPr>
            <a:spLocks noGrp="1"/>
          </p:cNvSpPr>
          <p:nvPr>
            <p:ph type="body" sz="quarter" idx="13"/>
          </p:nvPr>
        </p:nvSpPr>
        <p:spPr>
          <a:xfrm>
            <a:off x="1872001" y="777600"/>
            <a:ext cx="7504001" cy="5146344"/>
          </a:xfrm>
        </p:spPr>
        <p:txBody>
          <a:bodyPr anchor="ctr">
            <a:normAutofit/>
          </a:bodyPr>
          <a:lstStyle/>
          <a:p>
            <a:pPr marL="0" indent="0">
              <a:buNone/>
            </a:pPr>
            <a:r>
              <a:rPr lang="sv-SE" u="sng" dirty="0">
                <a:solidFill>
                  <a:schemeClr val="bg1"/>
                </a:solidFill>
                <a:latin typeface="Arial" panose="020B0604020202020204" pitchFamily="34" charset="0"/>
                <a:cs typeface="Arial" panose="020B0604020202020204" pitchFamily="34" charset="0"/>
              </a:rPr>
              <a:t>Sala kommuns årsredovisning 2021 (2MB, PDF).</a:t>
            </a:r>
          </a:p>
        </p:txBody>
      </p:sp>
      <p:pic>
        <p:nvPicPr>
          <p:cNvPr id="4" name="Bild 3" descr="Dokument med hel fyllning">
            <a:extLst>
              <a:ext uri="{FF2B5EF4-FFF2-40B4-BE49-F238E27FC236}">
                <a16:creationId xmlns:a16="http://schemas.microsoft.com/office/drawing/2014/main" id="{667D0F50-2677-ACD0-0764-98E925375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2001" y="1584232"/>
            <a:ext cx="1161655" cy="1161655"/>
          </a:xfrm>
          <a:prstGeom prst="rect">
            <a:avLst/>
          </a:prstGeom>
        </p:spPr>
      </p:pic>
    </p:spTree>
    <p:extLst>
      <p:ext uri="{BB962C8B-B14F-4D97-AF65-F5344CB8AC3E}">
        <p14:creationId xmlns:p14="http://schemas.microsoft.com/office/powerpoint/2010/main" val="218675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E43365-4B85-DB4E-9C20-193B7CBF4C00}"/>
              </a:ext>
            </a:extLst>
          </p:cNvPr>
          <p:cNvSpPr>
            <a:spLocks noGrp="1"/>
          </p:cNvSpPr>
          <p:nvPr>
            <p:ph type="title" idx="4294967295"/>
          </p:nvPr>
        </p:nvSpPr>
        <p:spPr>
          <a:xfrm>
            <a:off x="1155021" y="2303836"/>
            <a:ext cx="5319585" cy="1325033"/>
          </a:xfrm>
          <a:prstGeom prst="rect">
            <a:avLst/>
          </a:prstGeom>
        </p:spPr>
        <p:txBody>
          <a:bodyPr>
            <a:normAutofit/>
          </a:bodyPr>
          <a:lstStyle/>
          <a:p>
            <a:pPr rtl="0" eaLnBrk="1" latinLnBrk="0" hangingPunct="1"/>
            <a:r>
              <a:rPr lang="sv-SE" dirty="0">
                <a:latin typeface="Arial" panose="020B0604020202020204" pitchFamily="34" charset="0"/>
                <a:ea typeface="+mn-ea"/>
                <a:cs typeface="Arial" panose="020B0604020202020204" pitchFamily="34" charset="0"/>
              </a:rPr>
              <a:t>Ska en länk öppnas i ett nytt fönster?</a:t>
            </a:r>
            <a:endParaRPr lang="sv-SE" sz="3200" dirty="0">
              <a:effectLst/>
              <a:latin typeface="Arial" panose="020B0604020202020204" pitchFamily="34" charset="0"/>
              <a:cs typeface="Arial" panose="020B0604020202020204" pitchFamily="34" charset="0"/>
            </a:endParaRPr>
          </a:p>
          <a:p>
            <a:endParaRPr lang="sv-SE" sz="3200" dirty="0">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AE84BB40-CD1D-3F49-9E1C-E2AA9D572C0A}"/>
              </a:ext>
            </a:extLst>
          </p:cNvPr>
          <p:cNvSpPr/>
          <p:nvPr/>
        </p:nvSpPr>
        <p:spPr>
          <a:xfrm>
            <a:off x="1155021" y="3856794"/>
            <a:ext cx="9327476" cy="461665"/>
          </a:xfrm>
          <a:prstGeom prst="rect">
            <a:avLst/>
          </a:prstGeom>
        </p:spPr>
        <p:txBody>
          <a:bodyPr wrap="square">
            <a:spAutoFit/>
          </a:bodyPr>
          <a:lstStyle/>
          <a:p>
            <a:r>
              <a:rPr lang="sv-SE" sz="2400" dirty="0">
                <a:solidFill>
                  <a:schemeClr val="accent5">
                    <a:lumMod val="75000"/>
                  </a:schemeClr>
                </a:solidFill>
                <a:latin typeface="Arial" panose="020B0604020202020204" pitchFamily="34" charset="0"/>
                <a:cs typeface="Arial" panose="020B0604020202020204" pitchFamily="34" charset="0"/>
              </a:rPr>
              <a:t>📄 </a:t>
            </a:r>
            <a:r>
              <a:rPr lang="sv-SE" sz="2400" u="sng" dirty="0">
                <a:solidFill>
                  <a:schemeClr val="accent5">
                    <a:lumMod val="75000"/>
                  </a:schemeClr>
                </a:solidFill>
                <a:latin typeface="Arial" panose="020B0604020202020204" pitchFamily="34" charset="0"/>
                <a:cs typeface="Arial" panose="020B0604020202020204" pitchFamily="34" charset="0"/>
              </a:rPr>
              <a:t>Årsredovisning 2020 (</a:t>
            </a:r>
            <a:r>
              <a:rPr lang="sv-SE" sz="2400" u="sng" dirty="0" err="1">
                <a:solidFill>
                  <a:schemeClr val="accent5">
                    <a:lumMod val="75000"/>
                  </a:schemeClr>
                </a:solidFill>
                <a:latin typeface="Arial" panose="020B0604020202020204" pitchFamily="34" charset="0"/>
                <a:cs typeface="Arial" panose="020B0604020202020204" pitchFamily="34" charset="0"/>
              </a:rPr>
              <a:t>pdf</a:t>
            </a:r>
            <a:r>
              <a:rPr lang="sv-SE" sz="2400" u="sng" dirty="0">
                <a:solidFill>
                  <a:schemeClr val="accent5">
                    <a:lumMod val="75000"/>
                  </a:schemeClr>
                </a:solidFill>
                <a:latin typeface="Arial" panose="020B0604020202020204" pitchFamily="34" charset="0"/>
                <a:cs typeface="Arial" panose="020B0604020202020204" pitchFamily="34" charset="0"/>
              </a:rPr>
              <a:t>, 2MB), öppnas i nytt fönster.</a:t>
            </a:r>
          </a:p>
        </p:txBody>
      </p:sp>
      <p:pic>
        <p:nvPicPr>
          <p:cNvPr id="5" name="Bild 4">
            <a:extLst>
              <a:ext uri="{FF2B5EF4-FFF2-40B4-BE49-F238E27FC236}">
                <a16:creationId xmlns:a16="http://schemas.microsoft.com/office/drawing/2014/main" id="{764960E3-65DA-1CE8-656D-73478E3E70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004357">
            <a:off x="6661171" y="1536600"/>
            <a:ext cx="1156795" cy="1156795"/>
          </a:xfrm>
          <a:prstGeom prst="rect">
            <a:avLst/>
          </a:prstGeom>
        </p:spPr>
      </p:pic>
    </p:spTree>
    <p:extLst>
      <p:ext uri="{BB962C8B-B14F-4D97-AF65-F5344CB8AC3E}">
        <p14:creationId xmlns:p14="http://schemas.microsoft.com/office/powerpoint/2010/main" val="229362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94CE-3A7D-76B6-627E-5C6A8C2E124E}"/>
              </a:ext>
            </a:extLst>
          </p:cNvPr>
          <p:cNvSpPr>
            <a:spLocks noGrp="1"/>
          </p:cNvSpPr>
          <p:nvPr>
            <p:ph type="title"/>
          </p:nvPr>
        </p:nvSpPr>
        <p:spPr>
          <a:xfrm>
            <a:off x="1295466" y="-932539"/>
            <a:ext cx="9530859" cy="932539"/>
          </a:xfrm>
        </p:spPr>
        <p:txBody>
          <a:bodyPr/>
          <a:lstStyle/>
          <a:p>
            <a:r>
              <a:rPr lang="sv-SE" dirty="0">
                <a:solidFill>
                  <a:schemeClr val="bg1"/>
                </a:solidFill>
              </a:rPr>
              <a:t>Länkars begriplighet</a:t>
            </a:r>
          </a:p>
        </p:txBody>
      </p:sp>
      <p:sp>
        <p:nvSpPr>
          <p:cNvPr id="3" name="Platshållare för text 2">
            <a:extLst>
              <a:ext uri="{FF2B5EF4-FFF2-40B4-BE49-F238E27FC236}">
                <a16:creationId xmlns:a16="http://schemas.microsoft.com/office/drawing/2014/main" id="{4C912225-A683-EAEF-CEA1-A0A018F6D068}"/>
              </a:ext>
            </a:extLst>
          </p:cNvPr>
          <p:cNvSpPr>
            <a:spLocks noGrp="1"/>
          </p:cNvSpPr>
          <p:nvPr>
            <p:ph type="body" sz="quarter" idx="13"/>
          </p:nvPr>
        </p:nvSpPr>
        <p:spPr>
          <a:xfrm>
            <a:off x="4919869" y="1441174"/>
            <a:ext cx="6887817" cy="2743201"/>
          </a:xfrm>
        </p:spPr>
        <p:txBody>
          <a:bodyPr>
            <a:normAutofit/>
          </a:bodyPr>
          <a:lstStyle/>
          <a:p>
            <a:pPr>
              <a:lnSpc>
                <a:spcPct val="150000"/>
              </a:lnSpc>
            </a:pPr>
            <a:r>
              <a:rPr lang="sv-SE" sz="2800" dirty="0">
                <a:solidFill>
                  <a:schemeClr val="bg1"/>
                </a:solidFill>
                <a:latin typeface="Arial" panose="020B0604020202020204" pitchFamily="34" charset="0"/>
                <a:cs typeface="Arial" panose="020B0604020202020204" pitchFamily="34" charset="0"/>
              </a:rPr>
              <a:t>Länkar ska vara förståeliga i sitt sammanhang.</a:t>
            </a:r>
          </a:p>
          <a:p>
            <a:pPr>
              <a:lnSpc>
                <a:spcPct val="150000"/>
              </a:lnSpc>
            </a:pPr>
            <a:r>
              <a:rPr lang="sv-SE" sz="2800" dirty="0">
                <a:solidFill>
                  <a:schemeClr val="bg1"/>
                </a:solidFill>
                <a:latin typeface="Arial" panose="020B0604020202020204" pitchFamily="34" charset="0"/>
                <a:cs typeface="Arial" panose="020B0604020202020204" pitchFamily="34" charset="0"/>
              </a:rPr>
              <a:t>Även utanför sitt sammanhang (AAA)</a:t>
            </a:r>
            <a:endParaRPr lang="sv-SE" sz="2800"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B57660F3-F197-08C9-8462-733C0AE41CE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22146"/>
            <a:ext cx="9442174" cy="4435854"/>
          </a:xfrm>
          <a:prstGeom prst="rect">
            <a:avLst/>
          </a:prstGeom>
        </p:spPr>
      </p:pic>
    </p:spTree>
    <p:extLst>
      <p:ext uri="{BB962C8B-B14F-4D97-AF65-F5344CB8AC3E}">
        <p14:creationId xmlns:p14="http://schemas.microsoft.com/office/powerpoint/2010/main" val="358478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332996-3870-9E40-8CCC-537D15A012C2}"/>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Tips för länkar</a:t>
            </a:r>
          </a:p>
        </p:txBody>
      </p:sp>
      <p:sp>
        <p:nvSpPr>
          <p:cNvPr id="5" name="Platshållare för text 4">
            <a:extLst>
              <a:ext uri="{FF2B5EF4-FFF2-40B4-BE49-F238E27FC236}">
                <a16:creationId xmlns:a16="http://schemas.microsoft.com/office/drawing/2014/main" id="{EEE778FF-8B2C-4142-8294-7C187A7BE0D6}"/>
              </a:ext>
            </a:extLst>
          </p:cNvPr>
          <p:cNvSpPr>
            <a:spLocks noGrp="1"/>
          </p:cNvSpPr>
          <p:nvPr>
            <p:ph type="body" sz="quarter" idx="11"/>
          </p:nvPr>
        </p:nvSpPr>
        <p:spPr>
          <a:prstGeom prst="rect">
            <a:avLst/>
          </a:prstGeom>
        </p:spPr>
        <p:txBody>
          <a:bodyPr wrap="square" anchor="ctr">
            <a:normAutofit fontScale="92500"/>
          </a:bodyPr>
          <a:lstStyle/>
          <a:p>
            <a:pPr marL="342900" indent="-342900">
              <a:lnSpc>
                <a:spcPct val="150000"/>
              </a:lnSpc>
              <a:spcAft>
                <a:spcPts val="1600"/>
              </a:spcAft>
              <a:buFont typeface="Arial" panose="020B0604020202020204" pitchFamily="34" charset="0"/>
              <a:buChar char="•"/>
            </a:pPr>
            <a:r>
              <a:rPr lang="sv-SE" sz="2400" dirty="0">
                <a:latin typeface="Arial" panose="020B0604020202020204" pitchFamily="34" charset="0"/>
                <a:cs typeface="Arial" panose="020B0604020202020204" pitchFamily="34" charset="0"/>
              </a:rPr>
              <a:t>Vid behov, länka direkt i textstycket, men inte att rekommendera</a:t>
            </a:r>
          </a:p>
          <a:p>
            <a:pPr marL="342900" indent="-342900">
              <a:lnSpc>
                <a:spcPct val="150000"/>
              </a:lnSpc>
              <a:spcAft>
                <a:spcPts val="1600"/>
              </a:spcAft>
              <a:buFont typeface="Arial" panose="020B0604020202020204" pitchFamily="34" charset="0"/>
              <a:buChar char="•"/>
            </a:pPr>
            <a:r>
              <a:rPr lang="sv-SE" sz="2400" dirty="0">
                <a:latin typeface="Arial" panose="020B0604020202020204" pitchFamily="34" charset="0"/>
                <a:cs typeface="Arial" panose="020B0604020202020204" pitchFamily="34" charset="0"/>
              </a:rPr>
              <a:t>Om flera länkar läggs efter ett stycke, lägg de gärna i en punktlista</a:t>
            </a:r>
          </a:p>
        </p:txBody>
      </p:sp>
      <p:pic>
        <p:nvPicPr>
          <p:cNvPr id="4" name="Bildobjekt 3" descr="Kedja i närbild, foto.">
            <a:extLst>
              <a:ext uri="{FF2B5EF4-FFF2-40B4-BE49-F238E27FC236}">
                <a16:creationId xmlns:a16="http://schemas.microsoft.com/office/drawing/2014/main" id="{CCE19A6A-E840-000D-2C85-78784016C6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0405" y="0"/>
            <a:ext cx="5671595" cy="6858000"/>
          </a:xfrm>
          <a:prstGeom prst="rect">
            <a:avLst/>
          </a:prstGeom>
        </p:spPr>
      </p:pic>
    </p:spTree>
    <p:extLst>
      <p:ext uri="{BB962C8B-B14F-4D97-AF65-F5344CB8AC3E}">
        <p14:creationId xmlns:p14="http://schemas.microsoft.com/office/powerpoint/2010/main" val="2075114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AE853B4-C9D5-E546-96B2-D1DD671EDBEB}"/>
              </a:ext>
            </a:extLst>
          </p:cNvPr>
          <p:cNvSpPr>
            <a:spLocks noGrp="1"/>
          </p:cNvSpPr>
          <p:nvPr>
            <p:ph type="title" idx="4294967295"/>
          </p:nvPr>
        </p:nvSpPr>
        <p:spPr>
          <a:xfrm>
            <a:off x="0" y="-1682750"/>
            <a:ext cx="10515600" cy="1323975"/>
          </a:xfrm>
          <a:prstGeom prst="rect">
            <a:avLst/>
          </a:prstGeom>
        </p:spPr>
        <p:txBody>
          <a:bodyPr/>
          <a:lstStyle/>
          <a:p>
            <a:r>
              <a:rPr lang="sv-SE">
                <a:latin typeface="Arial" panose="020B0604020202020204" pitchFamily="34" charset="0"/>
                <a:cs typeface="Arial" panose="020B0604020202020204" pitchFamily="34" charset="0"/>
              </a:rPr>
              <a:t>Sammanfattning länkar</a:t>
            </a:r>
          </a:p>
        </p:txBody>
      </p:sp>
      <p:sp>
        <p:nvSpPr>
          <p:cNvPr id="3" name="Platshållare för text 2">
            <a:extLst>
              <a:ext uri="{FF2B5EF4-FFF2-40B4-BE49-F238E27FC236}">
                <a16:creationId xmlns:a16="http://schemas.microsoft.com/office/drawing/2014/main" id="{74A43C24-DE34-F84F-885A-4A8C912CA829}"/>
              </a:ext>
            </a:extLst>
          </p:cNvPr>
          <p:cNvSpPr>
            <a:spLocks noGrp="1"/>
          </p:cNvSpPr>
          <p:nvPr>
            <p:ph type="body" sz="quarter" idx="14"/>
          </p:nvPr>
        </p:nvSpPr>
        <p:spPr/>
        <p:txBody>
          <a:bodyPr/>
          <a:lstStyle/>
          <a:p>
            <a:r>
              <a:rPr lang="sv-SE" b="1" dirty="0">
                <a:latin typeface="Arial" panose="020B0604020202020204" pitchFamily="34" charset="0"/>
                <a:cs typeface="Arial" panose="020B0604020202020204" pitchFamily="34" charset="0"/>
              </a:rPr>
              <a:t>Tänk på!</a:t>
            </a:r>
          </a:p>
        </p:txBody>
      </p:sp>
      <p:sp>
        <p:nvSpPr>
          <p:cNvPr id="2" name="Platshållare för text 1">
            <a:extLst>
              <a:ext uri="{FF2B5EF4-FFF2-40B4-BE49-F238E27FC236}">
                <a16:creationId xmlns:a16="http://schemas.microsoft.com/office/drawing/2014/main" id="{6082B6F4-5D0F-D648-9F64-91776843F681}"/>
              </a:ext>
            </a:extLst>
          </p:cNvPr>
          <p:cNvSpPr>
            <a:spLocks noGrp="1"/>
          </p:cNvSpPr>
          <p:nvPr>
            <p:ph type="body" sz="quarter" idx="11"/>
          </p:nvPr>
        </p:nvSpPr>
        <p:spPr>
          <a:xfrm>
            <a:off x="838200" y="1740925"/>
            <a:ext cx="4762300" cy="4033710"/>
          </a:xfrm>
        </p:spPr>
        <p:txBody>
          <a:bodyPr>
            <a:normAutofit fontScale="77500" lnSpcReduction="20000"/>
          </a:bodyPr>
          <a:lstStyle/>
          <a:p>
            <a:pPr marL="457200" indent="-457200">
              <a:buFont typeface="Arial" panose="020B0604020202020204" pitchFamily="34" charset="0"/>
              <a:buChar char="•"/>
            </a:pPr>
            <a:r>
              <a:rPr lang="sv-SE" dirty="0">
                <a:latin typeface="Arial" panose="020B0604020202020204" pitchFamily="34" charset="0"/>
                <a:cs typeface="Arial" panose="020B0604020202020204" pitchFamily="34" charset="0"/>
              </a:rPr>
              <a:t>Beskriv målet och var besökaren landar</a:t>
            </a:r>
          </a:p>
          <a:p>
            <a:pPr marL="457200" indent="-457200">
              <a:buFont typeface="Arial" panose="020B0604020202020204" pitchFamily="34" charset="0"/>
              <a:buChar char="•"/>
            </a:pPr>
            <a:r>
              <a:rPr lang="sv-SE" dirty="0">
                <a:latin typeface="Arial" panose="020B0604020202020204" pitchFamily="34" charset="0"/>
                <a:cs typeface="Arial" panose="020B0604020202020204" pitchFamily="34" charset="0"/>
              </a:rPr>
              <a:t>Nytt fönster eller om länken kräver inloggning</a:t>
            </a:r>
          </a:p>
          <a:p>
            <a:pPr marL="0" indent="0">
              <a:buNone/>
            </a:pPr>
            <a:r>
              <a:rPr lang="sv-SE" b="1" dirty="0">
                <a:latin typeface="Arial" panose="020B0604020202020204" pitchFamily="34" charset="0"/>
                <a:cs typeface="Arial" panose="020B0604020202020204" pitchFamily="34" charset="0"/>
              </a:rPr>
              <a:t>Dokumentlänkar</a:t>
            </a:r>
          </a:p>
          <a:p>
            <a:pPr marL="457200" indent="-457200">
              <a:buFont typeface="Arial" panose="020B0604020202020204" pitchFamily="34" charset="0"/>
              <a:buChar char="•"/>
            </a:pPr>
            <a:r>
              <a:rPr lang="sv-SE" dirty="0">
                <a:latin typeface="Arial" panose="020B0604020202020204" pitchFamily="34" charset="0"/>
                <a:cs typeface="Arial" panose="020B0604020202020204" pitchFamily="34" charset="0"/>
              </a:rPr>
              <a:t>Typ av dokument</a:t>
            </a:r>
          </a:p>
          <a:p>
            <a:pPr marL="457200" indent="-457200">
              <a:buFont typeface="Arial" panose="020B0604020202020204" pitchFamily="34" charset="0"/>
              <a:buChar char="•"/>
            </a:pPr>
            <a:r>
              <a:rPr lang="sv-SE" dirty="0">
                <a:latin typeface="Arial" panose="020B0604020202020204" pitchFamily="34" charset="0"/>
                <a:cs typeface="Arial" panose="020B0604020202020204" pitchFamily="34" charset="0"/>
              </a:rPr>
              <a:t>Storlek</a:t>
            </a:r>
          </a:p>
        </p:txBody>
      </p:sp>
      <p:sp>
        <p:nvSpPr>
          <p:cNvPr id="7" name="Platshållare för text 6">
            <a:extLst>
              <a:ext uri="{FF2B5EF4-FFF2-40B4-BE49-F238E27FC236}">
                <a16:creationId xmlns:a16="http://schemas.microsoft.com/office/drawing/2014/main" id="{AF639E84-5B14-DE3F-B10F-BF7F763CC556}"/>
              </a:ext>
            </a:extLst>
          </p:cNvPr>
          <p:cNvSpPr>
            <a:spLocks noGrp="1"/>
          </p:cNvSpPr>
          <p:nvPr>
            <p:ph type="body" sz="quarter" idx="16"/>
          </p:nvPr>
        </p:nvSpPr>
        <p:spPr/>
        <p:txBody>
          <a:bodyPr/>
          <a:lstStyle/>
          <a:p>
            <a:r>
              <a:rPr lang="sv-SE" dirty="0">
                <a:latin typeface="Arial" panose="020B0604020202020204" pitchFamily="34" charset="0"/>
                <a:cs typeface="Arial" panose="020B0604020202020204" pitchFamily="34" charset="0"/>
              </a:rPr>
              <a:t>Undvik</a:t>
            </a:r>
          </a:p>
        </p:txBody>
      </p:sp>
      <p:sp>
        <p:nvSpPr>
          <p:cNvPr id="6" name="Platshållare för text 5">
            <a:extLst>
              <a:ext uri="{FF2B5EF4-FFF2-40B4-BE49-F238E27FC236}">
                <a16:creationId xmlns:a16="http://schemas.microsoft.com/office/drawing/2014/main" id="{3C257B48-3755-96B0-7B87-F384EF31C6B5}"/>
              </a:ext>
            </a:extLst>
          </p:cNvPr>
          <p:cNvSpPr>
            <a:spLocks noGrp="1"/>
          </p:cNvSpPr>
          <p:nvPr>
            <p:ph type="body" sz="quarter" idx="15"/>
          </p:nvPr>
        </p:nvSpPr>
        <p:spPr>
          <a:xfrm>
            <a:off x="6591500" y="1740925"/>
            <a:ext cx="4762300" cy="4225400"/>
          </a:xfrm>
        </p:spPr>
        <p:txBody>
          <a:bodyPr/>
          <a:lstStyle/>
          <a:p>
            <a:pPr marL="403225" indent="-392113">
              <a:lnSpc>
                <a:spcPct val="100000"/>
              </a:lnSpc>
              <a:buFont typeface="Systemtypsnitt normalt"/>
              <a:buChar char="➜"/>
            </a:pPr>
            <a:r>
              <a:rPr lang="sv-SE" sz="2200" u="sng" dirty="0">
                <a:latin typeface="Arial" panose="020B0604020202020204" pitchFamily="34" charset="0"/>
                <a:cs typeface="Arial" panose="020B0604020202020204" pitchFamily="34" charset="0"/>
              </a:rPr>
              <a:t>Öppna</a:t>
            </a:r>
          </a:p>
          <a:p>
            <a:pPr marL="403225" indent="-392113">
              <a:lnSpc>
                <a:spcPct val="100000"/>
              </a:lnSpc>
              <a:buFont typeface="Systemtypsnitt normalt"/>
              <a:buChar char="➜"/>
            </a:pPr>
            <a:r>
              <a:rPr lang="sv-SE" sz="2200" u="sng" dirty="0">
                <a:latin typeface="Arial" panose="020B0604020202020204" pitchFamily="34" charset="0"/>
                <a:cs typeface="Arial" panose="020B0604020202020204" pitchFamily="34" charset="0"/>
              </a:rPr>
              <a:t>Klicka här</a:t>
            </a:r>
          </a:p>
          <a:p>
            <a:pPr marL="403225" indent="-392113">
              <a:lnSpc>
                <a:spcPct val="100000"/>
              </a:lnSpc>
              <a:buFont typeface="Systemtypsnitt normalt"/>
              <a:buChar char="➜"/>
            </a:pPr>
            <a:r>
              <a:rPr lang="sv-SE" sz="2200" u="sng" dirty="0">
                <a:latin typeface="Arial" panose="020B0604020202020204" pitchFamily="34" charset="0"/>
                <a:cs typeface="Arial" panose="020B0604020202020204" pitchFamily="34" charset="0"/>
              </a:rPr>
              <a:t>Gå till…</a:t>
            </a:r>
          </a:p>
          <a:p>
            <a:pPr marL="403225" indent="-392113">
              <a:lnSpc>
                <a:spcPct val="100000"/>
              </a:lnSpc>
              <a:buFont typeface="Systemtypsnitt normalt"/>
              <a:buChar char="➜"/>
            </a:pPr>
            <a:r>
              <a:rPr lang="sv-SE" sz="2200" u="sng" dirty="0">
                <a:latin typeface="Arial" panose="020B0604020202020204" pitchFamily="34" charset="0"/>
                <a:cs typeface="Arial" panose="020B0604020202020204" pitchFamily="34" charset="0"/>
              </a:rPr>
              <a:t>Mer info</a:t>
            </a:r>
          </a:p>
          <a:p>
            <a:pPr marL="403225" indent="-392113">
              <a:lnSpc>
                <a:spcPct val="100000"/>
              </a:lnSpc>
              <a:buFont typeface="Systemtypsnitt normalt"/>
              <a:buChar char="➜"/>
            </a:pPr>
            <a:r>
              <a:rPr lang="sv-SE" sz="2200" u="sng" dirty="0">
                <a:latin typeface="Arial" panose="020B0604020202020204" pitchFamily="34" charset="0"/>
                <a:cs typeface="Arial" panose="020B0604020202020204" pitchFamily="34" charset="0"/>
              </a:rPr>
              <a:t>Läs mer</a:t>
            </a:r>
          </a:p>
          <a:p>
            <a:pPr marL="403225" indent="-392113">
              <a:lnSpc>
                <a:spcPct val="100000"/>
              </a:lnSpc>
              <a:buFont typeface="Systemtypsnitt normalt"/>
              <a:buChar char="➜"/>
            </a:pPr>
            <a:r>
              <a:rPr lang="sv-SE" sz="2200" u="sng" dirty="0">
                <a:latin typeface="Arial" panose="020B0604020202020204" pitchFamily="34" charset="0"/>
                <a:cs typeface="Arial" panose="020B0604020202020204" pitchFamily="34" charset="0"/>
              </a:rPr>
              <a:t>Länk till… </a:t>
            </a:r>
          </a:p>
          <a:p>
            <a:pPr marL="403225" indent="-392113">
              <a:lnSpc>
                <a:spcPct val="100000"/>
              </a:lnSpc>
            </a:pP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157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89B92E9-926A-D83B-F790-439C326EF96A}"/>
              </a:ext>
            </a:extLst>
          </p:cNvPr>
          <p:cNvSpPr>
            <a:spLocks noGrp="1"/>
          </p:cNvSpPr>
          <p:nvPr>
            <p:ph type="title"/>
          </p:nvPr>
        </p:nvSpPr>
        <p:spPr>
          <a:xfrm>
            <a:off x="3412556" y="3069374"/>
            <a:ext cx="6997699" cy="949866"/>
          </a:xfrm>
        </p:spPr>
        <p:txBody>
          <a:bodyPr/>
          <a:lstStyle/>
          <a:p>
            <a:r>
              <a:rPr lang="sv-SE" sz="5400" b="0" dirty="0">
                <a:latin typeface="Arial" panose="020B0604020202020204" pitchFamily="34" charset="0"/>
                <a:cs typeface="Arial" panose="020B0604020202020204" pitchFamily="34" charset="0"/>
              </a:rPr>
              <a:t>Frågor?</a:t>
            </a:r>
          </a:p>
        </p:txBody>
      </p:sp>
      <p:sp>
        <p:nvSpPr>
          <p:cNvPr id="7" name="Platshållare för text 6">
            <a:extLst>
              <a:ext uri="{FF2B5EF4-FFF2-40B4-BE49-F238E27FC236}">
                <a16:creationId xmlns:a16="http://schemas.microsoft.com/office/drawing/2014/main" id="{DF353A79-6A4A-71B6-85C5-9BDB5F4039F3}"/>
              </a:ext>
            </a:extLst>
          </p:cNvPr>
          <p:cNvSpPr>
            <a:spLocks noGrp="1"/>
          </p:cNvSpPr>
          <p:nvPr>
            <p:ph type="body" sz="quarter" idx="14"/>
          </p:nvPr>
        </p:nvSpPr>
        <p:spPr>
          <a:xfrm>
            <a:off x="7394045" y="5201709"/>
            <a:ext cx="3016210" cy="380480"/>
          </a:xfrm>
        </p:spPr>
        <p:txBody>
          <a:bodyPr/>
          <a:lstStyle/>
          <a:p>
            <a:r>
              <a:rPr lang="sv-SE"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sandra.eriksson@useit.se</a:t>
            </a:r>
            <a:endParaRPr lang="sv-SE" u="sng" dirty="0">
              <a:latin typeface="Arial" panose="020B0604020202020204" pitchFamily="34" charset="0"/>
              <a:cs typeface="Arial" panose="020B0604020202020204" pitchFamily="34" charset="0"/>
            </a:endParaRPr>
          </a:p>
        </p:txBody>
      </p:sp>
      <p:sp>
        <p:nvSpPr>
          <p:cNvPr id="8" name="Platshållare för text 7">
            <a:extLst>
              <a:ext uri="{FF2B5EF4-FFF2-40B4-BE49-F238E27FC236}">
                <a16:creationId xmlns:a16="http://schemas.microsoft.com/office/drawing/2014/main" id="{00CADF2E-3238-9CC5-AECC-0E18AC7632F5}"/>
              </a:ext>
            </a:extLst>
          </p:cNvPr>
          <p:cNvSpPr>
            <a:spLocks noGrp="1"/>
          </p:cNvSpPr>
          <p:nvPr>
            <p:ph type="body" sz="quarter" idx="15"/>
          </p:nvPr>
        </p:nvSpPr>
        <p:spPr>
          <a:xfrm>
            <a:off x="8293329" y="4730524"/>
            <a:ext cx="2116926" cy="380480"/>
          </a:xfrm>
        </p:spPr>
        <p:txBody>
          <a:bodyPr/>
          <a:lstStyle/>
          <a:p>
            <a:r>
              <a:rPr lang="sv-SE" dirty="0">
                <a:latin typeface="Arial" panose="020B0604020202020204" pitchFamily="34" charset="0"/>
                <a:cs typeface="Arial" panose="020B0604020202020204" pitchFamily="34" charset="0"/>
              </a:rPr>
              <a:t>Sandra Eriksson</a:t>
            </a:r>
          </a:p>
        </p:txBody>
      </p:sp>
    </p:spTree>
    <p:extLst>
      <p:ext uri="{BB962C8B-B14F-4D97-AF65-F5344CB8AC3E}">
        <p14:creationId xmlns:p14="http://schemas.microsoft.com/office/powerpoint/2010/main" val="214139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59B65E-6361-BFA6-8393-B844F24B1F04}"/>
              </a:ext>
            </a:extLst>
          </p:cNvPr>
          <p:cNvSpPr>
            <a:spLocks noGrp="1"/>
          </p:cNvSpPr>
          <p:nvPr>
            <p:ph type="title"/>
          </p:nvPr>
        </p:nvSpPr>
        <p:spPr>
          <a:xfrm>
            <a:off x="870331" y="1088027"/>
            <a:ext cx="3932743" cy="2277547"/>
          </a:xfrm>
        </p:spPr>
        <p:txBody>
          <a:bodyPr/>
          <a:lstStyle/>
          <a:p>
            <a:r>
              <a:rPr lang="sv-SE" dirty="0">
                <a:latin typeface="Arial" panose="020B0604020202020204" pitchFamily="34" charset="0"/>
                <a:cs typeface="Arial" panose="020B0604020202020204" pitchFamily="34" charset="0"/>
              </a:rPr>
              <a:t>Tack!</a:t>
            </a:r>
            <a:br>
              <a:rPr lang="sv-SE" dirty="0">
                <a:latin typeface="Arial" panose="020B0604020202020204" pitchFamily="34" charset="0"/>
                <a:cs typeface="Arial" panose="020B0604020202020204" pitchFamily="34" charset="0"/>
              </a:rPr>
            </a:b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Följ oss gärna på Linkedin!</a:t>
            </a:r>
          </a:p>
        </p:txBody>
      </p:sp>
      <p:pic>
        <p:nvPicPr>
          <p:cNvPr id="10" name="Platshållare för bild 9">
            <a:extLst>
              <a:ext uri="{FF2B5EF4-FFF2-40B4-BE49-F238E27FC236}">
                <a16:creationId xmlns:a16="http://schemas.microsoft.com/office/drawing/2014/main" id="{76DFE4B9-18FB-E8AF-63FB-122CD582804A}"/>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4991576" y="676484"/>
            <a:ext cx="4794704" cy="5505031"/>
          </a:xfrm>
        </p:spPr>
      </p:pic>
    </p:spTree>
    <p:extLst>
      <p:ext uri="{BB962C8B-B14F-4D97-AF65-F5344CB8AC3E}">
        <p14:creationId xmlns:p14="http://schemas.microsoft.com/office/powerpoint/2010/main" val="116292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CB84B0-D06C-4686-88B4-EA62AEDF2B4B}"/>
              </a:ext>
            </a:extLst>
          </p:cNvPr>
          <p:cNvSpPr>
            <a:spLocks noGrp="1"/>
          </p:cNvSpPr>
          <p:nvPr>
            <p:ph type="title"/>
          </p:nvPr>
        </p:nvSpPr>
        <p:spPr>
          <a:xfrm>
            <a:off x="1295400" y="2362200"/>
            <a:ext cx="10058400" cy="1729581"/>
          </a:xfrm>
        </p:spPr>
        <p:txBody>
          <a:bodyPr>
            <a:normAutofit/>
          </a:bodyPr>
          <a:lstStyle/>
          <a:p>
            <a:pPr algn="l"/>
            <a:r>
              <a:rPr lang="sv-SE" b="1" dirty="0">
                <a:latin typeface="Arial" panose="020B0604020202020204" pitchFamily="34" charset="0"/>
                <a:cs typeface="Arial" panose="020B0604020202020204" pitchFamily="34" charset="0"/>
              </a:rPr>
              <a:t>Tillgänglighet är att designa för människor</a:t>
            </a:r>
          </a:p>
        </p:txBody>
      </p:sp>
    </p:spTree>
    <p:extLst>
      <p:ext uri="{BB962C8B-B14F-4D97-AF65-F5344CB8AC3E}">
        <p14:creationId xmlns:p14="http://schemas.microsoft.com/office/powerpoint/2010/main" val="402112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3CC205-B146-4775-8E92-E4B40D94A9CC}"/>
              </a:ext>
            </a:extLst>
          </p:cNvPr>
          <p:cNvSpPr>
            <a:spLocks noGrp="1"/>
          </p:cNvSpPr>
          <p:nvPr>
            <p:ph type="title"/>
          </p:nvPr>
        </p:nvSpPr>
        <p:spPr>
          <a:xfrm>
            <a:off x="-1414177" y="-943606"/>
            <a:ext cx="12444127" cy="744836"/>
          </a:xfrm>
        </p:spPr>
        <p:txBody>
          <a:bodyPr>
            <a:normAutofit/>
          </a:bodyPr>
          <a:lstStyle/>
          <a:p>
            <a:r>
              <a:rPr lang="sv-SE" sz="3600" b="1" dirty="0">
                <a:latin typeface="Arial" panose="020B0604020202020204" pitchFamily="34" charset="0"/>
                <a:cs typeface="Arial" panose="020B0604020202020204" pitchFamily="34" charset="0"/>
              </a:rPr>
              <a:t>I världen</a:t>
            </a:r>
          </a:p>
        </p:txBody>
      </p:sp>
      <p:pic>
        <p:nvPicPr>
          <p:cNvPr id="9" name="Bildobjekt 8" descr="Jorden sedd från rymden.">
            <a:extLst>
              <a:ext uri="{FF2B5EF4-FFF2-40B4-BE49-F238E27FC236}">
                <a16:creationId xmlns:a16="http://schemas.microsoft.com/office/drawing/2014/main" id="{A0136D61-93DE-4D06-A508-E36753481C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341098" y="10"/>
            <a:ext cx="13533098" cy="6857990"/>
          </a:xfrm>
          <a:prstGeom prst="rect">
            <a:avLst/>
          </a:prstGeom>
        </p:spPr>
      </p:pic>
      <p:sp>
        <p:nvSpPr>
          <p:cNvPr id="10" name="textruta 9">
            <a:extLst>
              <a:ext uri="{FF2B5EF4-FFF2-40B4-BE49-F238E27FC236}">
                <a16:creationId xmlns:a16="http://schemas.microsoft.com/office/drawing/2014/main" id="{B7507D46-4889-4EF7-93F8-24B2529DD0FD}"/>
              </a:ext>
            </a:extLst>
          </p:cNvPr>
          <p:cNvSpPr txBox="1"/>
          <p:nvPr/>
        </p:nvSpPr>
        <p:spPr>
          <a:xfrm>
            <a:off x="6096000" y="266505"/>
            <a:ext cx="5638800" cy="2354491"/>
          </a:xfrm>
          <a:prstGeom prst="rect">
            <a:avLst/>
          </a:prstGeom>
          <a:noFill/>
        </p:spPr>
        <p:txBody>
          <a:bodyPr wrap="square" rtlCol="0">
            <a:spAutoFit/>
          </a:bodyPr>
          <a:lstStyle/>
          <a:p>
            <a:pPr algn="ctr"/>
            <a:r>
              <a:rPr lang="sv-SE" sz="11500" b="1" dirty="0">
                <a:solidFill>
                  <a:srgbClr val="EFC561"/>
                </a:solidFill>
                <a:latin typeface="Arial" panose="020B0604020202020204" pitchFamily="34" charset="0"/>
                <a:cs typeface="Arial" panose="020B0604020202020204" pitchFamily="34" charset="0"/>
              </a:rPr>
              <a:t>15-20 %</a:t>
            </a:r>
            <a:br>
              <a:rPr lang="sv-SE" sz="8800" b="1" dirty="0">
                <a:solidFill>
                  <a:srgbClr val="EFC561"/>
                </a:solidFill>
                <a:latin typeface="Arial" panose="020B0604020202020204" pitchFamily="34" charset="0"/>
                <a:cs typeface="Arial" panose="020B0604020202020204" pitchFamily="34" charset="0"/>
              </a:rPr>
            </a:br>
            <a:r>
              <a:rPr lang="sv-SE" sz="3200" b="1" dirty="0">
                <a:solidFill>
                  <a:srgbClr val="EFC561"/>
                </a:solidFill>
                <a:latin typeface="Arial" panose="020B0604020202020204" pitchFamily="34" charset="0"/>
                <a:cs typeface="Arial" panose="020B0604020202020204" pitchFamily="34" charset="0"/>
              </a:rPr>
              <a:t>h</a:t>
            </a:r>
            <a:r>
              <a:rPr lang="sv-SE" sz="3200" dirty="0">
                <a:solidFill>
                  <a:srgbClr val="EFC561"/>
                </a:solidFill>
                <a:latin typeface="Arial" panose="020B0604020202020204" pitchFamily="34" charset="0"/>
                <a:cs typeface="Arial" panose="020B0604020202020204" pitchFamily="34" charset="0"/>
              </a:rPr>
              <a:t>ar en funktionsnedsättning</a:t>
            </a:r>
            <a:endParaRPr lang="sv-SE" sz="8800" dirty="0">
              <a:solidFill>
                <a:srgbClr val="EFC5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81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C46B8-72C7-C143-ACD5-EEAA4066ACB8}"/>
              </a:ext>
            </a:extLst>
          </p:cNvPr>
          <p:cNvSpPr>
            <a:spLocks noGrp="1"/>
          </p:cNvSpPr>
          <p:nvPr>
            <p:ph type="title"/>
          </p:nvPr>
        </p:nvSpPr>
        <p:spPr>
          <a:xfrm>
            <a:off x="1409700" y="2524918"/>
            <a:ext cx="9998529" cy="1325563"/>
          </a:xfrm>
        </p:spPr>
        <p:txBody>
          <a:bodyPr>
            <a:noAutofit/>
          </a:bodyPr>
          <a:lstStyle/>
          <a:p>
            <a:pPr algn="l">
              <a:lnSpc>
                <a:spcPct val="150000"/>
              </a:lnSpc>
            </a:pPr>
            <a:r>
              <a:rPr lang="sv-SE" sz="3200" b="1" dirty="0">
                <a:latin typeface="Arial" panose="020B0604020202020204" pitchFamily="34" charset="0"/>
                <a:cs typeface="Arial" panose="020B0604020202020204" pitchFamily="34" charset="0"/>
              </a:rPr>
              <a:t>Alla ska kunna använda information och tjänster på lika villkor oavsett förmåga</a:t>
            </a:r>
          </a:p>
        </p:txBody>
      </p:sp>
    </p:spTree>
    <p:extLst>
      <p:ext uri="{BB962C8B-B14F-4D97-AF65-F5344CB8AC3E}">
        <p14:creationId xmlns:p14="http://schemas.microsoft.com/office/powerpoint/2010/main" val="2763123659"/>
      </p:ext>
    </p:extLst>
  </p:cSld>
  <p:clrMapOvr>
    <a:masterClrMapping/>
  </p:clrMapOvr>
</p:sld>
</file>

<file path=ppt/theme/theme1.xml><?xml version="1.0" encoding="utf-8"?>
<a:theme xmlns:a="http://schemas.openxmlformats.org/drawingml/2006/main" name="1. Intro och avslut">
  <a:themeElements>
    <a:clrScheme name="Useit">
      <a:dk1>
        <a:srgbClr val="111111"/>
      </a:dk1>
      <a:lt1>
        <a:srgbClr val="FFFFFF"/>
      </a:lt1>
      <a:dk2>
        <a:srgbClr val="8EAEB8"/>
      </a:dk2>
      <a:lt2>
        <a:srgbClr val="FAF4DA"/>
      </a:lt2>
      <a:accent1>
        <a:srgbClr val="33586B"/>
      </a:accent1>
      <a:accent2>
        <a:srgbClr val="BE4350"/>
      </a:accent2>
      <a:accent3>
        <a:srgbClr val="FAA7A3"/>
      </a:accent3>
      <a:accent4>
        <a:srgbClr val="EFC561"/>
      </a:accent4>
      <a:accent5>
        <a:srgbClr val="BACFD8"/>
      </a:accent5>
      <a:accent6>
        <a:srgbClr val="EDCCB6"/>
      </a:accent6>
      <a:hlink>
        <a:srgbClr val="27607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mall (dark)" id="{0F6F4EC5-D844-5D46-B671-6D6FB84648E8}" vid="{AD7AE401-0E79-EA48-86B3-2CC4FA9A4B0E}"/>
    </a:ext>
  </a:extLst>
</a:theme>
</file>

<file path=ppt/theme/theme2.xml><?xml version="1.0" encoding="utf-8"?>
<a:theme xmlns:a="http://schemas.openxmlformats.org/drawingml/2006/main" name="2. Bild och text">
  <a:themeElements>
    <a:clrScheme name="Useit">
      <a:dk1>
        <a:srgbClr val="111111"/>
      </a:dk1>
      <a:lt1>
        <a:srgbClr val="FFFFFF"/>
      </a:lt1>
      <a:dk2>
        <a:srgbClr val="8EAEB8"/>
      </a:dk2>
      <a:lt2>
        <a:srgbClr val="FAF4DA"/>
      </a:lt2>
      <a:accent1>
        <a:srgbClr val="33586B"/>
      </a:accent1>
      <a:accent2>
        <a:srgbClr val="BE4350"/>
      </a:accent2>
      <a:accent3>
        <a:srgbClr val="FAA7A3"/>
      </a:accent3>
      <a:accent4>
        <a:srgbClr val="EFC561"/>
      </a:accent4>
      <a:accent5>
        <a:srgbClr val="BACFD8"/>
      </a:accent5>
      <a:accent6>
        <a:srgbClr val="EDCCB6"/>
      </a:accent6>
      <a:hlink>
        <a:srgbClr val="27607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mall (dark)" id="{0F6F4EC5-D844-5D46-B671-6D6FB84648E8}" vid="{B6052750-0F37-AD47-A307-B1790D3F2980}"/>
    </a:ext>
  </a:extLst>
</a:theme>
</file>

<file path=ppt/theme/theme3.xml><?xml version="1.0" encoding="utf-8"?>
<a:theme xmlns:a="http://schemas.openxmlformats.org/drawingml/2006/main" name="Bara bilder">
  <a:themeElements>
    <a:clrScheme name="Useit">
      <a:dk1>
        <a:srgbClr val="111111"/>
      </a:dk1>
      <a:lt1>
        <a:srgbClr val="FFFFFF"/>
      </a:lt1>
      <a:dk2>
        <a:srgbClr val="8EAEB8"/>
      </a:dk2>
      <a:lt2>
        <a:srgbClr val="FAF4DA"/>
      </a:lt2>
      <a:accent1>
        <a:srgbClr val="33586B"/>
      </a:accent1>
      <a:accent2>
        <a:srgbClr val="BE4350"/>
      </a:accent2>
      <a:accent3>
        <a:srgbClr val="FAA7A3"/>
      </a:accent3>
      <a:accent4>
        <a:srgbClr val="EFC561"/>
      </a:accent4>
      <a:accent5>
        <a:srgbClr val="BACFD8"/>
      </a:accent5>
      <a:accent6>
        <a:srgbClr val="EDCCB6"/>
      </a:accent6>
      <a:hlink>
        <a:srgbClr val="27607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mall (dark)" id="{0F6F4EC5-D844-5D46-B671-6D6FB84648E8}" vid="{77830F34-124F-4846-A7C4-B25B7161F1A8}"/>
    </a:ext>
  </a:extLst>
</a:theme>
</file>

<file path=ppt/theme/theme4.xml><?xml version="1.0" encoding="utf-8"?>
<a:theme xmlns:a="http://schemas.openxmlformats.org/drawingml/2006/main" name="Enbart text">
  <a:themeElements>
    <a:clrScheme name="Useit">
      <a:dk1>
        <a:srgbClr val="111111"/>
      </a:dk1>
      <a:lt1>
        <a:srgbClr val="FFFFFF"/>
      </a:lt1>
      <a:dk2>
        <a:srgbClr val="8EAEB8"/>
      </a:dk2>
      <a:lt2>
        <a:srgbClr val="FAF4DA"/>
      </a:lt2>
      <a:accent1>
        <a:srgbClr val="33586B"/>
      </a:accent1>
      <a:accent2>
        <a:srgbClr val="BE4350"/>
      </a:accent2>
      <a:accent3>
        <a:srgbClr val="FAA7A3"/>
      </a:accent3>
      <a:accent4>
        <a:srgbClr val="EFC561"/>
      </a:accent4>
      <a:accent5>
        <a:srgbClr val="BACFD8"/>
      </a:accent5>
      <a:accent6>
        <a:srgbClr val="EDCCB6"/>
      </a:accent6>
      <a:hlink>
        <a:srgbClr val="27607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mall (dark)" id="{0F6F4EC5-D844-5D46-B671-6D6FB84648E8}" vid="{FA6A5404-7249-5740-BD2F-EBEE2688A833}"/>
    </a:ext>
  </a:extLst>
</a:theme>
</file>

<file path=ppt/theme/theme5.xml><?xml version="1.0" encoding="utf-8"?>
<a:theme xmlns:a="http://schemas.openxmlformats.org/drawingml/2006/main" name="1_Enbart text">
  <a:themeElements>
    <a:clrScheme name="Useit">
      <a:dk1>
        <a:srgbClr val="111111"/>
      </a:dk1>
      <a:lt1>
        <a:srgbClr val="FFFFFF"/>
      </a:lt1>
      <a:dk2>
        <a:srgbClr val="8EAEB8"/>
      </a:dk2>
      <a:lt2>
        <a:srgbClr val="FAF4DA"/>
      </a:lt2>
      <a:accent1>
        <a:srgbClr val="33586B"/>
      </a:accent1>
      <a:accent2>
        <a:srgbClr val="BE4350"/>
      </a:accent2>
      <a:accent3>
        <a:srgbClr val="FAA7A3"/>
      </a:accent3>
      <a:accent4>
        <a:srgbClr val="EFC561"/>
      </a:accent4>
      <a:accent5>
        <a:srgbClr val="BACFD8"/>
      </a:accent5>
      <a:accent6>
        <a:srgbClr val="EDCCB6"/>
      </a:accent6>
      <a:hlink>
        <a:srgbClr val="27607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mall (dark)" id="{0F6F4EC5-D844-5D46-B671-6D6FB84648E8}" vid="{09DBD6F0-7FD4-A84F-B539-F508F4C05313}"/>
    </a:ext>
  </a:extLst>
</a:theme>
</file>

<file path=ppt/theme/theme6.xml><?xml version="1.0" encoding="utf-8"?>
<a:theme xmlns:a="http://schemas.openxmlformats.org/drawingml/2006/main" name="5. Bakgrundsfärg">
  <a:themeElements>
    <a:clrScheme name="Useit">
      <a:dk1>
        <a:srgbClr val="111111"/>
      </a:dk1>
      <a:lt1>
        <a:srgbClr val="FFFFFF"/>
      </a:lt1>
      <a:dk2>
        <a:srgbClr val="8EAEB8"/>
      </a:dk2>
      <a:lt2>
        <a:srgbClr val="FAF4DA"/>
      </a:lt2>
      <a:accent1>
        <a:srgbClr val="33586B"/>
      </a:accent1>
      <a:accent2>
        <a:srgbClr val="BE4350"/>
      </a:accent2>
      <a:accent3>
        <a:srgbClr val="FAA7A3"/>
      </a:accent3>
      <a:accent4>
        <a:srgbClr val="EFC561"/>
      </a:accent4>
      <a:accent5>
        <a:srgbClr val="BACFD8"/>
      </a:accent5>
      <a:accent6>
        <a:srgbClr val="EDCCB6"/>
      </a:accent6>
      <a:hlink>
        <a:srgbClr val="27607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mall (dark)" id="{0F6F4EC5-D844-5D46-B671-6D6FB84648E8}" vid="{9544A37D-1464-CC4E-8463-CF3231254FC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37FE644AE0304FA0E83EDE25ABF3CA" ma:contentTypeVersion="19" ma:contentTypeDescription="Skapa ett nytt dokument." ma:contentTypeScope="" ma:versionID="08e02d059f3995e6262c4098344b1734">
  <xsd:schema xmlns:xsd="http://www.w3.org/2001/XMLSchema" xmlns:xs="http://www.w3.org/2001/XMLSchema" xmlns:p="http://schemas.microsoft.com/office/2006/metadata/properties" xmlns:ns2="ccadb7f3-fa9e-49f1-b86f-a910b55c6c6a" xmlns:ns3="11ff6c8f-d779-4496-b21e-86cdbac8f00b" targetNamespace="http://schemas.microsoft.com/office/2006/metadata/properties" ma:root="true" ma:fieldsID="c0fff663576d5ea8f3cf03a32efe945b" ns2:_="" ns3:_="">
    <xsd:import namespace="ccadb7f3-fa9e-49f1-b86f-a910b55c6c6a"/>
    <xsd:import namespace="11ff6c8f-d779-4496-b21e-86cdbac8f0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Skapadav"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db7f3-fa9e-49f1-b86f-a910b55c6c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0b55175-007c-43b1-bf8e-b2af567efe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Skapadav" ma:index="25" nillable="true" ma:displayName="Skapad av" ma:format="Dropdown" ma:internalName="Skapadav">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ff6c8f-d779-4496-b21e-86cdbac8f00b"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688e5a20-6a84-407c-907c-016c56eb9adb}" ma:internalName="TaxCatchAll" ma:showField="CatchAllData" ma:web="11ff6c8f-d779-4496-b21e-86cdbac8f0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adb7f3-fa9e-49f1-b86f-a910b55c6c6a">
      <Terms xmlns="http://schemas.microsoft.com/office/infopath/2007/PartnerControls"/>
    </lcf76f155ced4ddcb4097134ff3c332f>
    <TaxCatchAll xmlns="11ff6c8f-d779-4496-b21e-86cdbac8f00b" xsi:nil="true"/>
    <Skapadav xmlns="ccadb7f3-fa9e-49f1-b86f-a910b55c6c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B54FE-7767-4D9A-A2C7-88CD6FD75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db7f3-fa9e-49f1-b86f-a910b55c6c6a"/>
    <ds:schemaRef ds:uri="11ff6c8f-d779-4496-b21e-86cdbac8f0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6A633-25A0-486D-A589-05D5C09AC3D4}">
  <ds:schemaRefs>
    <ds:schemaRef ds:uri="http://schemas.microsoft.com/office/infopath/2007/PartnerControls"/>
    <ds:schemaRef ds:uri="http://schemas.microsoft.com/office/2006/metadata/properties"/>
    <ds:schemaRef ds:uri="http://www.w3.org/XML/1998/namespace"/>
    <ds:schemaRef ds:uri="http://purl.org/dc/elements/1.1/"/>
    <ds:schemaRef ds:uri="http://schemas.microsoft.com/office/2006/documentManagement/types"/>
    <ds:schemaRef ds:uri="ccadb7f3-fa9e-49f1-b86f-a910b55c6c6a"/>
    <ds:schemaRef ds:uri="http://schemas.openxmlformats.org/package/2006/metadata/core-properties"/>
    <ds:schemaRef ds:uri="11ff6c8f-d779-4496-b21e-86cdbac8f00b"/>
    <ds:schemaRef ds:uri="http://purl.org/dc/dcmitype/"/>
    <ds:schemaRef ds:uri="http://purl.org/dc/terms/"/>
  </ds:schemaRefs>
</ds:datastoreItem>
</file>

<file path=customXml/itemProps3.xml><?xml version="1.0" encoding="utf-8"?>
<ds:datastoreItem xmlns:ds="http://schemas.openxmlformats.org/officeDocument/2006/customXml" ds:itemID="{3F6E3434-AC45-466B-A8FD-D88A143964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Template>
  <TotalTime>7997</TotalTime>
  <Words>3511</Words>
  <Application>Microsoft Office PowerPoint</Application>
  <PresentationFormat>Bredbild</PresentationFormat>
  <Paragraphs>489</Paragraphs>
  <Slides>67</Slides>
  <Notes>50</Notes>
  <HiddenSlides>0</HiddenSlides>
  <MMClips>0</MMClips>
  <ScaleCrop>false</ScaleCrop>
  <HeadingPairs>
    <vt:vector size="6" baseType="variant">
      <vt:variant>
        <vt:lpstr>Använt teckensnitt</vt:lpstr>
      </vt:variant>
      <vt:variant>
        <vt:i4>10</vt:i4>
      </vt:variant>
      <vt:variant>
        <vt:lpstr>Tema</vt:lpstr>
      </vt:variant>
      <vt:variant>
        <vt:i4>6</vt:i4>
      </vt:variant>
      <vt:variant>
        <vt:lpstr>Bildrubriker</vt:lpstr>
      </vt:variant>
      <vt:variant>
        <vt:i4>67</vt:i4>
      </vt:variant>
    </vt:vector>
  </HeadingPairs>
  <TitlesOfParts>
    <vt:vector size="83" baseType="lpstr">
      <vt:lpstr>arial</vt:lpstr>
      <vt:lpstr>Poppins SemiBold</vt:lpstr>
      <vt:lpstr>Century Gothic</vt:lpstr>
      <vt:lpstr>arial</vt:lpstr>
      <vt:lpstr>Systemtypsnitt normalt</vt:lpstr>
      <vt:lpstr>Wingdings</vt:lpstr>
      <vt:lpstr>Poppins</vt:lpstr>
      <vt:lpstr>Poppins Light</vt:lpstr>
      <vt:lpstr>Poppins Medium</vt:lpstr>
      <vt:lpstr>Calibri</vt:lpstr>
      <vt:lpstr>1. Intro och avslut</vt:lpstr>
      <vt:lpstr>2. Bild och text</vt:lpstr>
      <vt:lpstr>Bara bilder</vt:lpstr>
      <vt:lpstr>Enbart text</vt:lpstr>
      <vt:lpstr>1_Enbart text</vt:lpstr>
      <vt:lpstr>5. Bakgrundsfärg</vt:lpstr>
      <vt:lpstr>Publicera tillgängligt del 1</vt:lpstr>
      <vt:lpstr>Sandra Eriksson</vt:lpstr>
      <vt:lpstr>Agenda</vt:lpstr>
      <vt:lpstr>Tillgänglighet –  vad är det?</vt:lpstr>
      <vt:lpstr>Målet med introt</vt:lpstr>
      <vt:lpstr>8 miljarder människor</vt:lpstr>
      <vt:lpstr>Tillgänglighet är att designa för människor</vt:lpstr>
      <vt:lpstr>I världen</vt:lpstr>
      <vt:lpstr>Alla ska kunna använda information och tjänster på lika villkor oavsett förmåga</vt:lpstr>
      <vt:lpstr>Våra förmågor</vt:lpstr>
      <vt:lpstr>Universell design och Microsoft Design Toolkit</vt:lpstr>
      <vt:lpstr>Många funktionsnedsättningar syns inte</vt:lpstr>
      <vt:lpstr>Lagen</vt:lpstr>
      <vt:lpstr>Lagen om tillgänglighet till digital offentlig service</vt:lpstr>
      <vt:lpstr>Lagar och förordningar</vt:lpstr>
      <vt:lpstr>EN 301 549</vt:lpstr>
      <vt:lpstr>WCAG</vt:lpstr>
      <vt:lpstr>WCAG 2.1</vt:lpstr>
      <vt:lpstr>Teknik</vt:lpstr>
      <vt:lpstr>Landmärken</vt:lpstr>
      <vt:lpstr>Uppmärkning av text</vt:lpstr>
      <vt:lpstr>Språk</vt:lpstr>
      <vt:lpstr>Ramar (iframes)</vt:lpstr>
      <vt:lpstr>Responsivitet</vt:lpstr>
      <vt:lpstr>Användarna kan nå all information och använda alla funktioner oberoende av skärmstorlek och orientering</vt:lpstr>
      <vt:lpstr>Exempel på responsivitet</vt:lpstr>
      <vt:lpstr>Sidstruktur</vt:lpstr>
      <vt:lpstr>Sidstruktur exempel</vt:lpstr>
      <vt:lpstr>Struktur på sidan</vt:lpstr>
      <vt:lpstr>Undvik</vt:lpstr>
      <vt:lpstr>Prioritera</vt:lpstr>
      <vt:lpstr>Sidtitlar</vt:lpstr>
      <vt:lpstr>Exempel på sidtitel</vt:lpstr>
      <vt:lpstr>Rubriker</vt:lpstr>
      <vt:lpstr>Rubriker och rubrikstrukturer</vt:lpstr>
      <vt:lpstr>Rubrikstrukturer</vt:lpstr>
      <vt:lpstr>Hoppa inte över rubriknivåer</vt:lpstr>
      <vt:lpstr>Använd rubrikformat, inte bara stor, fet text </vt:lpstr>
      <vt:lpstr>Undvik tomma rubrikelement</vt:lpstr>
      <vt:lpstr>Rubriker ska  vara beskrivande</vt:lpstr>
      <vt:lpstr>Skärmläsare funkar linjärt</vt:lpstr>
      <vt:lpstr>Skärmläsare listar rubriker</vt:lpstr>
      <vt:lpstr>Rubriker är viktiga för läsaren</vt:lpstr>
      <vt:lpstr>Tabeller </vt:lpstr>
      <vt:lpstr>Tabeller översikt</vt:lpstr>
      <vt:lpstr>Tabellbeskrivning</vt:lpstr>
      <vt:lpstr>Rubrik- och dataceller</vt:lpstr>
      <vt:lpstr>Uppläsning tabell</vt:lpstr>
      <vt:lpstr>Kolumn- och radrubriker</vt:lpstr>
      <vt:lpstr>Läsriktning tabell</vt:lpstr>
      <vt:lpstr>Undvik komplexa tabeller</vt:lpstr>
      <vt:lpstr>Tips tabeller</vt:lpstr>
      <vt:lpstr>Tabeller är bra för att visa komplicerad information</vt:lpstr>
      <vt:lpstr>Samma information ska kunna läsas med mobil, surfplatta och dator</vt:lpstr>
      <vt:lpstr>Tips för tabeller</vt:lpstr>
      <vt:lpstr>Checklista tabeller</vt:lpstr>
      <vt:lpstr>Listor</vt:lpstr>
      <vt:lpstr>Länkar</vt:lpstr>
      <vt:lpstr>Är det en länk eller  en knapp?</vt:lpstr>
      <vt:lpstr>Hur vi skriver bra länkar</vt:lpstr>
      <vt:lpstr>Dokumentlänkar</vt:lpstr>
      <vt:lpstr>Ska en länk öppnas i ett nytt fönster? </vt:lpstr>
      <vt:lpstr>Länkars begriplighet</vt:lpstr>
      <vt:lpstr>Tips för länkar</vt:lpstr>
      <vt:lpstr>Sammanfattning länkar</vt:lpstr>
      <vt:lpstr>Frågor?</vt:lpstr>
      <vt:lpstr>Tack!  Följ oss gärna på Linkedin!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 dark mode</dc:title>
  <dc:subject/>
  <dc:creator>Hanna Fredholm</dc:creator>
  <cp:keywords/>
  <dc:description/>
  <cp:lastModifiedBy>Kenny Ståhl</cp:lastModifiedBy>
  <cp:revision>144</cp:revision>
  <dcterms:created xsi:type="dcterms:W3CDTF">2023-06-12T07:31:21Z</dcterms:created>
  <dcterms:modified xsi:type="dcterms:W3CDTF">2024-06-12T06:52:50Z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0x0101001137FE644AE0304FA0E83EDE25ABF3CA</vt:lpwstr>
  </property>
</Properties>
</file>